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sldIdLst>
    <p:sldId id="6104" r:id="rId3"/>
    <p:sldId id="6105" r:id="rId4"/>
    <p:sldId id="6106" r:id="rId5"/>
    <p:sldId id="6107" r:id="rId6"/>
    <p:sldId id="6108" r:id="rId7"/>
    <p:sldId id="6109" r:id="rId8"/>
    <p:sldId id="6110" r:id="rId9"/>
    <p:sldId id="6111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1B1B53-0E65-46CE-8EA6-E13FC9F3D7CA}" v="1" dt="2022-03-16T12:03:25.4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6/11/relationships/changesInfo" Target="changesInfos/changesInfo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Sage" userId="8f68450df8e3e7f3" providerId="LiveId" clId="{191B1B53-0E65-46CE-8EA6-E13FC9F3D7CA}"/>
    <pc:docChg chg="delSld">
      <pc:chgData name="Mark Sage" userId="8f68450df8e3e7f3" providerId="LiveId" clId="{191B1B53-0E65-46CE-8EA6-E13FC9F3D7CA}" dt="2022-03-16T12:03:30.917" v="0" actId="47"/>
      <pc:docMkLst>
        <pc:docMk/>
      </pc:docMkLst>
      <pc:sldChg chg="del">
        <pc:chgData name="Mark Sage" userId="8f68450df8e3e7f3" providerId="LiveId" clId="{191B1B53-0E65-46CE-8EA6-E13FC9F3D7CA}" dt="2022-03-16T12:03:30.917" v="0" actId="47"/>
        <pc:sldMkLst>
          <pc:docMk/>
          <pc:sldMk cId="4113370956" sldId="420"/>
        </pc:sldMkLst>
      </pc:sldChg>
      <pc:sldChg chg="del">
        <pc:chgData name="Mark Sage" userId="8f68450df8e3e7f3" providerId="LiveId" clId="{191B1B53-0E65-46CE-8EA6-E13FC9F3D7CA}" dt="2022-03-16T12:03:30.917" v="0" actId="47"/>
        <pc:sldMkLst>
          <pc:docMk/>
          <pc:sldMk cId="938008429" sldId="421"/>
        </pc:sldMkLst>
      </pc:sldChg>
      <pc:sldChg chg="del">
        <pc:chgData name="Mark Sage" userId="8f68450df8e3e7f3" providerId="LiveId" clId="{191B1B53-0E65-46CE-8EA6-E13FC9F3D7CA}" dt="2022-03-16T12:03:30.917" v="0" actId="47"/>
        <pc:sldMkLst>
          <pc:docMk/>
          <pc:sldMk cId="1442311454" sldId="422"/>
        </pc:sldMkLst>
      </pc:sldChg>
      <pc:sldChg chg="del">
        <pc:chgData name="Mark Sage" userId="8f68450df8e3e7f3" providerId="LiveId" clId="{191B1B53-0E65-46CE-8EA6-E13FC9F3D7CA}" dt="2022-03-16T12:03:30.917" v="0" actId="47"/>
        <pc:sldMkLst>
          <pc:docMk/>
          <pc:sldMk cId="4238305580" sldId="423"/>
        </pc:sldMkLst>
      </pc:sldChg>
      <pc:sldChg chg="del">
        <pc:chgData name="Mark Sage" userId="8f68450df8e3e7f3" providerId="LiveId" clId="{191B1B53-0E65-46CE-8EA6-E13FC9F3D7CA}" dt="2022-03-16T12:03:30.917" v="0" actId="47"/>
        <pc:sldMkLst>
          <pc:docMk/>
          <pc:sldMk cId="1288783867" sldId="424"/>
        </pc:sldMkLst>
      </pc:sldChg>
      <pc:sldChg chg="del">
        <pc:chgData name="Mark Sage" userId="8f68450df8e3e7f3" providerId="LiveId" clId="{191B1B53-0E65-46CE-8EA6-E13FC9F3D7CA}" dt="2022-03-16T12:03:30.917" v="0" actId="47"/>
        <pc:sldMkLst>
          <pc:docMk/>
          <pc:sldMk cId="1436122992" sldId="425"/>
        </pc:sldMkLst>
      </pc:sldChg>
      <pc:sldChg chg="del">
        <pc:chgData name="Mark Sage" userId="8f68450df8e3e7f3" providerId="LiveId" clId="{191B1B53-0E65-46CE-8EA6-E13FC9F3D7CA}" dt="2022-03-16T12:03:30.917" v="0" actId="47"/>
        <pc:sldMkLst>
          <pc:docMk/>
          <pc:sldMk cId="82777262" sldId="426"/>
        </pc:sldMkLst>
      </pc:sldChg>
      <pc:sldChg chg="del">
        <pc:chgData name="Mark Sage" userId="8f68450df8e3e7f3" providerId="LiveId" clId="{191B1B53-0E65-46CE-8EA6-E13FC9F3D7CA}" dt="2022-03-16T12:03:30.917" v="0" actId="47"/>
        <pc:sldMkLst>
          <pc:docMk/>
          <pc:sldMk cId="1807615021" sldId="427"/>
        </pc:sldMkLst>
      </pc:sldChg>
    </pc:docChg>
  </pc:docChgLst>
  <pc:docChgLst>
    <pc:chgData name="Simon Groves" userId="29320a1f-50a6-48d4-aea5-1dcd3562e633" providerId="ADAL" clId="{6B29B784-CBF7-4C69-A172-2C4878A16F4F}"/>
    <pc:docChg chg="undo custSel modSld">
      <pc:chgData name="Simon Groves" userId="29320a1f-50a6-48d4-aea5-1dcd3562e633" providerId="ADAL" clId="{6B29B784-CBF7-4C69-A172-2C4878A16F4F}" dt="2022-03-14T16:34:50.262" v="732" actId="255"/>
      <pc:docMkLst>
        <pc:docMk/>
      </pc:docMkLst>
      <pc:sldChg chg="modSp mod">
        <pc:chgData name="Simon Groves" userId="29320a1f-50a6-48d4-aea5-1dcd3562e633" providerId="ADAL" clId="{6B29B784-CBF7-4C69-A172-2C4878A16F4F}" dt="2022-03-14T15:49:34.054" v="2" actId="6549"/>
        <pc:sldMkLst>
          <pc:docMk/>
          <pc:sldMk cId="4113370956" sldId="420"/>
        </pc:sldMkLst>
        <pc:spChg chg="mod">
          <ac:chgData name="Simon Groves" userId="29320a1f-50a6-48d4-aea5-1dcd3562e633" providerId="ADAL" clId="{6B29B784-CBF7-4C69-A172-2C4878A16F4F}" dt="2022-03-14T15:49:34.054" v="2" actId="6549"/>
          <ac:spMkLst>
            <pc:docMk/>
            <pc:sldMk cId="4113370956" sldId="420"/>
            <ac:spMk id="13" creationId="{00000000-0000-0000-0000-000000000000}"/>
          </ac:spMkLst>
        </pc:spChg>
      </pc:sldChg>
      <pc:sldChg chg="addSp modSp mod">
        <pc:chgData name="Simon Groves" userId="29320a1f-50a6-48d4-aea5-1dcd3562e633" providerId="ADAL" clId="{6B29B784-CBF7-4C69-A172-2C4878A16F4F}" dt="2022-03-14T16:17:15.381" v="389" actId="255"/>
        <pc:sldMkLst>
          <pc:docMk/>
          <pc:sldMk cId="938008429" sldId="421"/>
        </pc:sldMkLst>
        <pc:spChg chg="add mod">
          <ac:chgData name="Simon Groves" userId="29320a1f-50a6-48d4-aea5-1dcd3562e633" providerId="ADAL" clId="{6B29B784-CBF7-4C69-A172-2C4878A16F4F}" dt="2022-03-14T16:17:15.381" v="389" actId="255"/>
          <ac:spMkLst>
            <pc:docMk/>
            <pc:sldMk cId="938008429" sldId="421"/>
            <ac:spMk id="11" creationId="{178757F5-5B2E-4CFE-8B71-BDEDEFFB6231}"/>
          </ac:spMkLst>
        </pc:spChg>
      </pc:sldChg>
      <pc:sldChg chg="addSp modSp mod">
        <pc:chgData name="Simon Groves" userId="29320a1f-50a6-48d4-aea5-1dcd3562e633" providerId="ADAL" clId="{6B29B784-CBF7-4C69-A172-2C4878A16F4F}" dt="2022-03-14T16:17:05.525" v="388" actId="12"/>
        <pc:sldMkLst>
          <pc:docMk/>
          <pc:sldMk cId="1442311454" sldId="422"/>
        </pc:sldMkLst>
        <pc:spChg chg="add mod">
          <ac:chgData name="Simon Groves" userId="29320a1f-50a6-48d4-aea5-1dcd3562e633" providerId="ADAL" clId="{6B29B784-CBF7-4C69-A172-2C4878A16F4F}" dt="2022-03-14T16:17:05.525" v="388" actId="12"/>
          <ac:spMkLst>
            <pc:docMk/>
            <pc:sldMk cId="1442311454" sldId="422"/>
            <ac:spMk id="11" creationId="{B91438F6-7225-49B5-B542-E7882A74B5DF}"/>
          </ac:spMkLst>
        </pc:spChg>
      </pc:sldChg>
      <pc:sldChg chg="addSp modSp mod">
        <pc:chgData name="Simon Groves" userId="29320a1f-50a6-48d4-aea5-1dcd3562e633" providerId="ADAL" clId="{6B29B784-CBF7-4C69-A172-2C4878A16F4F}" dt="2022-03-14T16:18:17.363" v="409" actId="20577"/>
        <pc:sldMkLst>
          <pc:docMk/>
          <pc:sldMk cId="4238305580" sldId="423"/>
        </pc:sldMkLst>
        <pc:spChg chg="add mod">
          <ac:chgData name="Simon Groves" userId="29320a1f-50a6-48d4-aea5-1dcd3562e633" providerId="ADAL" clId="{6B29B784-CBF7-4C69-A172-2C4878A16F4F}" dt="2022-03-14T16:18:17.363" v="409" actId="20577"/>
          <ac:spMkLst>
            <pc:docMk/>
            <pc:sldMk cId="4238305580" sldId="423"/>
            <ac:spMk id="11" creationId="{DEAA0B34-48FF-41C3-AFCA-1BFDAA125822}"/>
          </ac:spMkLst>
        </pc:spChg>
      </pc:sldChg>
      <pc:sldChg chg="addSp modSp mod">
        <pc:chgData name="Simon Groves" userId="29320a1f-50a6-48d4-aea5-1dcd3562e633" providerId="ADAL" clId="{6B29B784-CBF7-4C69-A172-2C4878A16F4F}" dt="2022-03-14T16:34:50.262" v="732" actId="255"/>
        <pc:sldMkLst>
          <pc:docMk/>
          <pc:sldMk cId="1288783867" sldId="424"/>
        </pc:sldMkLst>
        <pc:spChg chg="add mod">
          <ac:chgData name="Simon Groves" userId="29320a1f-50a6-48d4-aea5-1dcd3562e633" providerId="ADAL" clId="{6B29B784-CBF7-4C69-A172-2C4878A16F4F}" dt="2022-03-14T16:34:50.262" v="732" actId="255"/>
          <ac:spMkLst>
            <pc:docMk/>
            <pc:sldMk cId="1288783867" sldId="424"/>
            <ac:spMk id="11" creationId="{513E4892-0C91-4B9C-9298-9ABD9EEDF679}"/>
          </ac:spMkLst>
        </pc:spChg>
      </pc:sldChg>
      <pc:sldChg chg="addSp modSp mod">
        <pc:chgData name="Simon Groves" userId="29320a1f-50a6-48d4-aea5-1dcd3562e633" providerId="ADAL" clId="{6B29B784-CBF7-4C69-A172-2C4878A16F4F}" dt="2022-03-14T16:34:20.136" v="731" actId="6549"/>
        <pc:sldMkLst>
          <pc:docMk/>
          <pc:sldMk cId="1436122992" sldId="425"/>
        </pc:sldMkLst>
        <pc:spChg chg="add mod">
          <ac:chgData name="Simon Groves" userId="29320a1f-50a6-48d4-aea5-1dcd3562e633" providerId="ADAL" clId="{6B29B784-CBF7-4C69-A172-2C4878A16F4F}" dt="2022-03-14T16:34:20.136" v="731" actId="6549"/>
          <ac:spMkLst>
            <pc:docMk/>
            <pc:sldMk cId="1436122992" sldId="425"/>
            <ac:spMk id="12" creationId="{A59C9B0F-15C8-4558-8829-C31671C0C7FA}"/>
          </ac:spMkLst>
        </pc:spChg>
      </pc:sldChg>
      <pc:sldChg chg="addSp modSp mod">
        <pc:chgData name="Simon Groves" userId="29320a1f-50a6-48d4-aea5-1dcd3562e633" providerId="ADAL" clId="{6B29B784-CBF7-4C69-A172-2C4878A16F4F}" dt="2022-03-14T16:18:59.548" v="412" actId="255"/>
        <pc:sldMkLst>
          <pc:docMk/>
          <pc:sldMk cId="82777262" sldId="426"/>
        </pc:sldMkLst>
        <pc:spChg chg="add mod">
          <ac:chgData name="Simon Groves" userId="29320a1f-50a6-48d4-aea5-1dcd3562e633" providerId="ADAL" clId="{6B29B784-CBF7-4C69-A172-2C4878A16F4F}" dt="2022-03-14T16:18:59.548" v="412" actId="255"/>
          <ac:spMkLst>
            <pc:docMk/>
            <pc:sldMk cId="82777262" sldId="426"/>
            <ac:spMk id="12" creationId="{AEC91975-95AA-49C1-8D79-C86B1E20F47A}"/>
          </ac:spMkLst>
        </pc:spChg>
      </pc:sldChg>
      <pc:sldChg chg="addSp modSp mod">
        <pc:chgData name="Simon Groves" userId="29320a1f-50a6-48d4-aea5-1dcd3562e633" providerId="ADAL" clId="{6B29B784-CBF7-4C69-A172-2C4878A16F4F}" dt="2022-03-14T16:21:17.835" v="421" actId="255"/>
        <pc:sldMkLst>
          <pc:docMk/>
          <pc:sldMk cId="1807615021" sldId="427"/>
        </pc:sldMkLst>
        <pc:spChg chg="add mod">
          <ac:chgData name="Simon Groves" userId="29320a1f-50a6-48d4-aea5-1dcd3562e633" providerId="ADAL" clId="{6B29B784-CBF7-4C69-A172-2C4878A16F4F}" dt="2022-03-14T16:21:17.835" v="421" actId="255"/>
          <ac:spMkLst>
            <pc:docMk/>
            <pc:sldMk cId="1807615021" sldId="427"/>
            <ac:spMk id="11" creationId="{9966464C-E072-4A05-AA4D-80F214DC1F7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Master" Target="../slideMasters/slideMaster2.xml"/><Relationship Id="rId5" Type="http://schemas.microsoft.com/office/2007/relationships/hdphoto" Target="../media/hdphoto1.wdp"/><Relationship Id="rId4" Type="http://schemas.openxmlformats.org/officeDocument/2006/relationships/image" Target="../media/image20.png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4252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halfpage grey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3" y="3444824"/>
            <a:ext cx="12192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6681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5" name="Picture 4" descr="poly1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3165" y="0"/>
            <a:ext cx="60988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344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81949" y="6356351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119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912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7844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2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023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479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3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567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327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4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6369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736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Slide Number Placeholder 6"/>
          <p:cNvSpPr txBox="1">
            <a:spLocks/>
          </p:cNvSpPr>
          <p:nvPr userDrawn="1"/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tx1"/>
                </a:solidFill>
                <a:latin typeface="Helvetica" charset="0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z="1600" smtClean="0">
                <a:solidFill>
                  <a:prstClr val="black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600">
              <a:solidFill>
                <a:prstClr val="black"/>
              </a:solidFill>
              <a:ea typeface="ＭＳ Ｐゴシック" charset="0"/>
              <a:cs typeface="ＭＳ Ｐゴシック" charset="0"/>
            </a:endParaRPr>
          </a:p>
        </p:txBody>
      </p:sp>
      <p:pic>
        <p:nvPicPr>
          <p:cNvPr id="2" name="Picture 1" descr="halfport5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9703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white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white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4716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8980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solidFill>
                  <a:prstClr val="white"/>
                </a:solidFill>
                <a:ea typeface="ＭＳ Ｐゴシック" charset="0"/>
                <a:cs typeface="ＭＳ Ｐゴシック" charset="0"/>
              </a:rPr>
              <a:pPr defTabSz="121917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white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8017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21907"/>
            <a:ext cx="10515600" cy="4555056"/>
          </a:xfrm>
          <a:prstGeom prst="rect">
            <a:avLst/>
          </a:prstGeom>
        </p:spPr>
        <p:txBody>
          <a:bodyPr/>
          <a:lstStyle>
            <a:lvl1pPr marL="304792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1pPr>
            <a:lvl2pPr marL="914377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2pPr>
            <a:lvl3pPr marL="1523962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3pPr>
            <a:lvl4pPr marL="2133547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4pPr>
            <a:lvl5pPr marL="2743131" indent="-304792">
              <a:buClr>
                <a:srgbClr val="006699"/>
              </a:buClr>
              <a:buSzPct val="90000"/>
              <a:buFont typeface="Wingdings" charset="2"/>
              <a:buChar char="§"/>
              <a:defRPr>
                <a:latin typeface="Helvetica"/>
                <a:cs typeface="Helvetica"/>
              </a:defRPr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 defTabSz="609585"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"/>
                <a:cs typeface="Helvetica"/>
              </a:defRPr>
            </a:lvl1pPr>
          </a:lstStyle>
          <a:p>
            <a:pPr defTabSz="609585"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4A44F08-32FF-CD46-AC36-4CD0520A72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62222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ye on Data Background Cover Slide - With logo and Ti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oog.png">
            <a:extLst>
              <a:ext uri="{FF2B5EF4-FFF2-40B4-BE49-F238E27FC236}">
                <a16:creationId xmlns:a16="http://schemas.microsoft.com/office/drawing/2014/main" id="{949B392F-A2A7-2C47-9E66-19346A6CDB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5004" y="1606244"/>
            <a:ext cx="3816005" cy="117459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9BD3FFB-AC54-324D-A37D-3510ED64626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009" y="155223"/>
            <a:ext cx="1430991" cy="8128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CD96540-E8EB-F048-A400-C4CB4603F9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600300" y="3260036"/>
            <a:ext cx="6355671" cy="755373"/>
          </a:xfrm>
        </p:spPr>
        <p:txBody>
          <a:bodyPr anchor="ctr">
            <a:noAutofit/>
          </a:bodyPr>
          <a:lstStyle>
            <a:lvl1pPr marL="228611" indent="0" algn="ctr">
              <a:buFontTx/>
              <a:buNone/>
              <a:defRPr sz="4000" b="1">
                <a:solidFill>
                  <a:schemeClr val="accent2"/>
                </a:solidFill>
                <a:latin typeface="+mj-lt"/>
              </a:defRPr>
            </a:lvl1pPr>
            <a:lvl2pPr marL="480024" indent="0">
              <a:buFontTx/>
              <a:buNone/>
              <a:defRPr sz="4000">
                <a:latin typeface="+mj-lt"/>
              </a:defRPr>
            </a:lvl2pPr>
            <a:lvl3pPr marL="720036" indent="0">
              <a:buFontTx/>
              <a:buNone/>
              <a:defRPr sz="4000">
                <a:latin typeface="+mj-lt"/>
              </a:defRPr>
            </a:lvl3pPr>
            <a:lvl4pPr marL="960048" indent="0">
              <a:buFontTx/>
              <a:buNone/>
              <a:defRPr sz="4000">
                <a:latin typeface="+mj-lt"/>
              </a:defRPr>
            </a:lvl4pPr>
            <a:lvl5pPr marL="72004" indent="0">
              <a:buFontTx/>
              <a:buNone/>
              <a:defRPr sz="4000">
                <a:latin typeface="+mj-lt"/>
              </a:defRPr>
            </a:lvl5pPr>
          </a:lstStyle>
          <a:p>
            <a:pPr lvl="0"/>
            <a:r>
              <a:rPr lang="en-US" dirty="0"/>
              <a:t>Click to Insert Title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250B69A-A27E-D147-B75E-E759E424FC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63930" y="4280959"/>
            <a:ext cx="4281330" cy="914400"/>
          </a:xfrm>
        </p:spPr>
        <p:txBody>
          <a:bodyPr anchor="ctr">
            <a:noAutofit/>
          </a:bodyPr>
          <a:lstStyle>
            <a:lvl1pPr marL="228611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1pPr>
            <a:lvl2pPr marL="480024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2pPr>
            <a:lvl3pPr marL="720036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3pPr>
            <a:lvl4pPr marL="960048" indent="0" algn="ctr">
              <a:buNone/>
              <a:defRPr sz="2400" b="1">
                <a:solidFill>
                  <a:schemeClr val="accent3"/>
                </a:solidFill>
                <a:latin typeface="+mj-lt"/>
              </a:defRPr>
            </a:lvl4pPr>
            <a:lvl5pPr marL="72004" indent="0" algn="ctr">
              <a:buFont typeface="Arial" panose="020B0604020202020204" pitchFamily="34" charset="0"/>
              <a:buNone/>
              <a:defRPr sz="2400" b="1">
                <a:solidFill>
                  <a:schemeClr val="accent3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Insert Subhead Here</a:t>
            </a:r>
          </a:p>
        </p:txBody>
      </p:sp>
    </p:spTree>
    <p:extLst>
      <p:ext uri="{BB962C8B-B14F-4D97-AF65-F5344CB8AC3E}">
        <p14:creationId xmlns:p14="http://schemas.microsoft.com/office/powerpoint/2010/main" val="42676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ye on Data Background Cover Slide - No logo or Titl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C14C522-B971-A145-B397-603CCF2533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61009" y="155223"/>
            <a:ext cx="1430991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27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uated Color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5DFBFFB-E7B3-EB46-AAFB-53F55D78982D}"/>
              </a:ext>
            </a:extLst>
          </p:cNvPr>
          <p:cNvSpPr/>
          <p:nvPr userDrawn="1"/>
        </p:nvSpPr>
        <p:spPr>
          <a:xfrm>
            <a:off x="0" y="1"/>
            <a:ext cx="12192000" cy="6857703"/>
          </a:xfrm>
          <a:prstGeom prst="rect">
            <a:avLst/>
          </a:prstGeom>
          <a:gradFill>
            <a:gsLst>
              <a:gs pos="100000">
                <a:schemeClr val="accent5">
                  <a:alpha val="55000"/>
                </a:schemeClr>
              </a:gs>
              <a:gs pos="0">
                <a:schemeClr val="accent2"/>
              </a:gs>
              <a:gs pos="61000">
                <a:schemeClr val="accent3">
                  <a:alpha val="7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04BDD9C-387C-A849-9EA7-2E81C2EC5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0F6A76-4272-704D-AE8B-A17682BCFF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7693-A2BC-194E-8C3C-449D22A763A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3179022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duated Background 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C7F23C2-7303-174F-968F-A3C4C47265AF}"/>
              </a:ext>
            </a:extLst>
          </p:cNvPr>
          <p:cNvSpPr/>
          <p:nvPr userDrawn="1"/>
        </p:nvSpPr>
        <p:spPr>
          <a:xfrm>
            <a:off x="10917303" y="383823"/>
            <a:ext cx="1128987" cy="598311"/>
          </a:xfrm>
          <a:prstGeom prst="rect">
            <a:avLst/>
          </a:prstGeom>
          <a:solidFill>
            <a:schemeClr val="bg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DFBFFB-E7B3-EB46-AAFB-53F55D78982D}"/>
              </a:ext>
            </a:extLst>
          </p:cNvPr>
          <p:cNvSpPr/>
          <p:nvPr userDrawn="1"/>
        </p:nvSpPr>
        <p:spPr>
          <a:xfrm>
            <a:off x="0" y="2999"/>
            <a:ext cx="12192000" cy="6857703"/>
          </a:xfrm>
          <a:prstGeom prst="rect">
            <a:avLst/>
          </a:prstGeom>
          <a:gradFill>
            <a:gsLst>
              <a:gs pos="100000">
                <a:schemeClr val="accent5">
                  <a:alpha val="55000"/>
                </a:schemeClr>
              </a:gs>
              <a:gs pos="0">
                <a:schemeClr val="accent2"/>
              </a:gs>
              <a:gs pos="61000">
                <a:schemeClr val="accent3">
                  <a:alpha val="74000"/>
                </a:scheme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0F6A76-4272-704D-AE8B-A17682BCFF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167693-A2BC-194E-8C3C-449D22A763A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6" name="Pentagon 5">
            <a:extLst>
              <a:ext uri="{FF2B5EF4-FFF2-40B4-BE49-F238E27FC236}">
                <a16:creationId xmlns:a16="http://schemas.microsoft.com/office/drawing/2014/main" id="{E2702765-F98F-1641-9905-366F91B44CA5}"/>
              </a:ext>
            </a:extLst>
          </p:cNvPr>
          <p:cNvSpPr/>
          <p:nvPr userDrawn="1"/>
        </p:nvSpPr>
        <p:spPr>
          <a:xfrm>
            <a:off x="0" y="1733919"/>
            <a:ext cx="8314241" cy="3390165"/>
          </a:xfrm>
          <a:prstGeom prst="homePlate">
            <a:avLst>
              <a:gd name="adj" fmla="val 28449"/>
            </a:avLst>
          </a:prstGeom>
          <a:solidFill>
            <a:srgbClr val="FFFE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1C43BF1-C713-8E41-91F5-5C39B42FFE30}"/>
              </a:ext>
            </a:extLst>
          </p:cNvPr>
          <p:cNvSpPr txBox="1"/>
          <p:nvPr userDrawn="1"/>
        </p:nvSpPr>
        <p:spPr>
          <a:xfrm>
            <a:off x="-90790" y="3316986"/>
            <a:ext cx="789885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2" algn="ctr">
              <a:buSzPct val="100000"/>
              <a:defRPr/>
            </a:pPr>
            <a:r>
              <a:rPr lang="en-US" sz="4000" b="1" spc="200" dirty="0">
                <a:solidFill>
                  <a:schemeClr val="accent1"/>
                </a:solidFill>
                <a:latin typeface="+mj-lt"/>
              </a:rPr>
              <a:t>YOUR TITLE 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B62461-E572-4D4E-B3DE-D9ABD720AAD4}"/>
              </a:ext>
            </a:extLst>
          </p:cNvPr>
          <p:cNvSpPr txBox="1"/>
          <p:nvPr userDrawn="1"/>
        </p:nvSpPr>
        <p:spPr>
          <a:xfrm>
            <a:off x="-90790" y="4091338"/>
            <a:ext cx="7898859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2" algn="ctr">
              <a:buSzPct val="100000"/>
              <a:defRPr/>
            </a:pPr>
            <a:r>
              <a:rPr lang="en-US" sz="2400" b="1" dirty="0"/>
              <a:t>Subtitle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22F461-5177-D64A-A4BB-3152C112CD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209" y="1989546"/>
            <a:ext cx="3336862" cy="1290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405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Slid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F310E8-864B-BF4E-97A6-BBD6C61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4DB18-45D9-2740-8B1F-CF6B1B65FD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D3630EB2-CD17-0D43-BC18-0040117CE4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b="1" cap="none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Click Here to Insert Title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119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F310E8-864B-BF4E-97A6-BBD6C61D28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74DB18-45D9-2740-8B1F-CF6B1B65FD8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970124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97D50F-EA51-5548-A0D4-55F716C474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6D25E-43F0-8344-BC1C-CDD78CAA5627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10" name="Picture Placeholder 31">
            <a:extLst>
              <a:ext uri="{FF2B5EF4-FFF2-40B4-BE49-F238E27FC236}">
                <a16:creationId xmlns:a16="http://schemas.microsoft.com/office/drawing/2014/main" id="{2992819D-D408-2148-B800-6B9E72D7555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27929" y="2097344"/>
            <a:ext cx="4131749" cy="4210051"/>
          </a:xfrm>
          <a:custGeom>
            <a:avLst/>
            <a:gdLst>
              <a:gd name="connsiteX0" fmla="*/ 5263712 w 6984124"/>
              <a:gd name="connsiteY0" fmla="*/ 3124199 h 7115555"/>
              <a:gd name="connsiteX1" fmla="*/ 6984124 w 6984124"/>
              <a:gd name="connsiteY1" fmla="*/ 4063647 h 7115555"/>
              <a:gd name="connsiteX2" fmla="*/ 6984124 w 6984124"/>
              <a:gd name="connsiteY2" fmla="*/ 6176107 h 7115555"/>
              <a:gd name="connsiteX3" fmla="*/ 5263712 w 6984124"/>
              <a:gd name="connsiteY3" fmla="*/ 7115555 h 7115555"/>
              <a:gd name="connsiteX4" fmla="*/ 3543300 w 6984124"/>
              <a:gd name="connsiteY4" fmla="*/ 6176107 h 7115555"/>
              <a:gd name="connsiteX5" fmla="*/ 3543300 w 6984124"/>
              <a:gd name="connsiteY5" fmla="*/ 4063647 h 7115555"/>
              <a:gd name="connsiteX6" fmla="*/ 1720412 w 6984124"/>
              <a:gd name="connsiteY6" fmla="*/ 3124199 h 7115555"/>
              <a:gd name="connsiteX7" fmla="*/ 3440824 w 6984124"/>
              <a:gd name="connsiteY7" fmla="*/ 4063647 h 7115555"/>
              <a:gd name="connsiteX8" fmla="*/ 3440824 w 6984124"/>
              <a:gd name="connsiteY8" fmla="*/ 6176107 h 7115555"/>
              <a:gd name="connsiteX9" fmla="*/ 1720412 w 6984124"/>
              <a:gd name="connsiteY9" fmla="*/ 7115555 h 7115555"/>
              <a:gd name="connsiteX10" fmla="*/ 0 w 6984124"/>
              <a:gd name="connsiteY10" fmla="*/ 6176107 h 7115555"/>
              <a:gd name="connsiteX11" fmla="*/ 0 w 6984124"/>
              <a:gd name="connsiteY11" fmla="*/ 4063647 h 7115555"/>
              <a:gd name="connsiteX12" fmla="*/ 3473012 w 6984124"/>
              <a:gd name="connsiteY12" fmla="*/ 0 h 7115555"/>
              <a:gd name="connsiteX13" fmla="*/ 5193424 w 6984124"/>
              <a:gd name="connsiteY13" fmla="*/ 939448 h 7115555"/>
              <a:gd name="connsiteX14" fmla="*/ 5193424 w 6984124"/>
              <a:gd name="connsiteY14" fmla="*/ 3051907 h 7115555"/>
              <a:gd name="connsiteX15" fmla="*/ 3473012 w 6984124"/>
              <a:gd name="connsiteY15" fmla="*/ 3991355 h 7115555"/>
              <a:gd name="connsiteX16" fmla="*/ 1752600 w 6984124"/>
              <a:gd name="connsiteY16" fmla="*/ 3051907 h 7115555"/>
              <a:gd name="connsiteX17" fmla="*/ 1752600 w 6984124"/>
              <a:gd name="connsiteY17" fmla="*/ 939448 h 711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4124" h="7115555">
                <a:moveTo>
                  <a:pt x="5263712" y="3124199"/>
                </a:moveTo>
                <a:lnTo>
                  <a:pt x="6984124" y="4063647"/>
                </a:lnTo>
                <a:lnTo>
                  <a:pt x="6984124" y="6176107"/>
                </a:lnTo>
                <a:lnTo>
                  <a:pt x="5263712" y="7115555"/>
                </a:lnTo>
                <a:lnTo>
                  <a:pt x="3543300" y="6176107"/>
                </a:lnTo>
                <a:lnTo>
                  <a:pt x="3543300" y="4063647"/>
                </a:lnTo>
                <a:close/>
                <a:moveTo>
                  <a:pt x="1720412" y="3124199"/>
                </a:moveTo>
                <a:lnTo>
                  <a:pt x="3440824" y="4063647"/>
                </a:lnTo>
                <a:lnTo>
                  <a:pt x="3440824" y="6176107"/>
                </a:lnTo>
                <a:lnTo>
                  <a:pt x="1720412" y="7115555"/>
                </a:lnTo>
                <a:lnTo>
                  <a:pt x="0" y="6176107"/>
                </a:lnTo>
                <a:lnTo>
                  <a:pt x="0" y="4063647"/>
                </a:lnTo>
                <a:close/>
                <a:moveTo>
                  <a:pt x="3473012" y="0"/>
                </a:moveTo>
                <a:lnTo>
                  <a:pt x="5193424" y="939448"/>
                </a:lnTo>
                <a:lnTo>
                  <a:pt x="5193424" y="3051907"/>
                </a:lnTo>
                <a:lnTo>
                  <a:pt x="3473012" y="3991355"/>
                </a:lnTo>
                <a:lnTo>
                  <a:pt x="1752600" y="3051907"/>
                </a:lnTo>
                <a:lnTo>
                  <a:pt x="1752600" y="9394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13D6034A-FE2B-8E42-AE60-6A5665F05B8C}"/>
              </a:ext>
            </a:extLst>
          </p:cNvPr>
          <p:cNvSpPr/>
          <p:nvPr userDrawn="1"/>
        </p:nvSpPr>
        <p:spPr>
          <a:xfrm rot="16200000">
            <a:off x="2615126" y="415658"/>
            <a:ext cx="2348808" cy="2054580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EFD04437-2BF8-504F-BBFD-B01DB894E014}"/>
              </a:ext>
            </a:extLst>
          </p:cNvPr>
          <p:cNvSpPr/>
          <p:nvPr userDrawn="1"/>
        </p:nvSpPr>
        <p:spPr>
          <a:xfrm rot="16200000">
            <a:off x="8361" y="2710748"/>
            <a:ext cx="1733550" cy="1516393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</p:spTree>
    <p:extLst>
      <p:ext uri="{BB962C8B-B14F-4D97-AF65-F5344CB8AC3E}">
        <p14:creationId xmlns:p14="http://schemas.microsoft.com/office/powerpoint/2010/main" val="248939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Black Logo-no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01" y="4699820"/>
            <a:ext cx="11091442" cy="802101"/>
          </a:xfrm>
        </p:spPr>
        <p:txBody>
          <a:bodyPr>
            <a:normAutofit/>
          </a:bodyPr>
          <a:lstStyle>
            <a:lvl1pPr algn="ctr">
              <a:defRPr sz="4400" b="1" cap="none" baseline="0"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553" y="995580"/>
            <a:ext cx="7002894" cy="270866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A18060-E53B-5343-A2CC-093EBA1E4D8A}"/>
              </a:ext>
            </a:extLst>
          </p:cNvPr>
          <p:cNvSpPr/>
          <p:nvPr userDrawn="1"/>
        </p:nvSpPr>
        <p:spPr>
          <a:xfrm>
            <a:off x="10781824" y="338667"/>
            <a:ext cx="1410176" cy="756355"/>
          </a:xfrm>
          <a:prstGeom prst="rect">
            <a:avLst/>
          </a:prstGeom>
          <a:solidFill>
            <a:schemeClr val="bg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124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background Teal Text - with d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6301" y="4699820"/>
            <a:ext cx="11091442" cy="802101"/>
          </a:xfrm>
        </p:spPr>
        <p:txBody>
          <a:bodyPr>
            <a:normAutofit/>
          </a:bodyPr>
          <a:lstStyle>
            <a:lvl1pPr algn="ctr">
              <a:defRPr sz="4400" b="1" cap="none" baseline="0">
                <a:solidFill>
                  <a:srgbClr val="2CA7B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553" y="995580"/>
            <a:ext cx="7002894" cy="2708661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7752DF-374A-EF4D-9F97-CC2F3024CE7F}"/>
              </a:ext>
            </a:extLst>
          </p:cNvPr>
          <p:cNvSpPr/>
          <p:nvPr userDrawn="1"/>
        </p:nvSpPr>
        <p:spPr>
          <a:xfrm>
            <a:off x="10781824" y="338667"/>
            <a:ext cx="1410176" cy="756355"/>
          </a:xfrm>
          <a:prstGeom prst="rect">
            <a:avLst/>
          </a:prstGeom>
          <a:solidFill>
            <a:schemeClr val="bg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926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hort descriptor and text in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lang="ja-JP" altLang="en-US" dirty="0"/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82412" y="1892301"/>
            <a:ext cx="10826904" cy="4305300"/>
          </a:xfrm>
        </p:spPr>
        <p:txBody>
          <a:bodyPr/>
          <a:lstStyle>
            <a:lvl2pPr indent="228011">
              <a:defRPr/>
            </a:lvl2pPr>
            <a:lvl3pPr indent="228011">
              <a:defRPr/>
            </a:lvl3pPr>
            <a:lvl4pPr indent="180009">
              <a:defRPr/>
            </a:lvl4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417817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, two descriptors,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682412" y="1892236"/>
            <a:ext cx="6176183" cy="59169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682412" y="2603501"/>
            <a:ext cx="10827176" cy="3697971"/>
          </a:xfrm>
        </p:spPr>
        <p:txBody>
          <a:bodyPr/>
          <a:lstStyle>
            <a:lvl5pPr marL="72004" indent="0"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300563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Descriptors, Two Columns for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686745" y="2119070"/>
            <a:ext cx="5247995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682412" y="2839150"/>
            <a:ext cx="5252328" cy="31511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  <a:lvl2pPr>
              <a:defRPr/>
            </a:lvl2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6187111" y="2117006"/>
            <a:ext cx="5322477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6182777" y="2837086"/>
            <a:ext cx="5326810" cy="3151161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9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3503534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Descriptors, For Boxes for Bulle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684284" y="1770594"/>
            <a:ext cx="4878799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682412" y="2420274"/>
            <a:ext cx="4942224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684284" y="4047287"/>
            <a:ext cx="4878799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682412" y="4696967"/>
            <a:ext cx="4942224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6554153" y="1770594"/>
            <a:ext cx="4892273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6553715" y="2420274"/>
            <a:ext cx="4955873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6554153" y="4047287"/>
            <a:ext cx="4892273" cy="5269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400" b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6553715" y="4696967"/>
            <a:ext cx="4955873" cy="1358388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504847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81BC45-AC04-4C9D-8D15-D2BEBA97BB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33106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F81BC45-AC04-4C9D-8D15-D2BEBA97BB8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en-US"/>
              <a:t>September 23, 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8213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ic List - 4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1" name="円/楕円 10"/>
          <p:cNvSpPr/>
          <p:nvPr userDrawn="1"/>
        </p:nvSpPr>
        <p:spPr>
          <a:xfrm>
            <a:off x="5520635" y="227393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1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5520635" y="318119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2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5520635" y="408845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3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5520635" y="4995715"/>
            <a:ext cx="432085" cy="43204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4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6001105" y="2133836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6001105" y="3042255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6001105" y="3950674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6001105" y="4859092"/>
            <a:ext cx="5669394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82411" y="2133836"/>
            <a:ext cx="4436738" cy="3444178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3600" b="1" i="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1732175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meric List - 5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1" name="円/楕円 10"/>
          <p:cNvSpPr/>
          <p:nvPr userDrawn="1"/>
        </p:nvSpPr>
        <p:spPr>
          <a:xfrm>
            <a:off x="5444429" y="210859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1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5444429" y="301585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2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3" name="円/楕円 12"/>
          <p:cNvSpPr/>
          <p:nvPr userDrawn="1"/>
        </p:nvSpPr>
        <p:spPr>
          <a:xfrm>
            <a:off x="5444429" y="392311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3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4" name="円/楕円 13"/>
          <p:cNvSpPr/>
          <p:nvPr userDrawn="1"/>
        </p:nvSpPr>
        <p:spPr>
          <a:xfrm>
            <a:off x="5444429" y="483037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4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5" name="円/楕円 14"/>
          <p:cNvSpPr/>
          <p:nvPr userDrawn="1"/>
        </p:nvSpPr>
        <p:spPr>
          <a:xfrm>
            <a:off x="5444429" y="5737639"/>
            <a:ext cx="432085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dirty="0">
                <a:solidFill>
                  <a:schemeClr val="bg1"/>
                </a:solidFill>
                <a:ea typeface="Arial Unicode MS" panose="020B0604020202020204" pitchFamily="34" charset="-128"/>
              </a:rPr>
              <a:t>5</a:t>
            </a:r>
            <a:endParaRPr kumimoji="1" lang="ja-JP" altLang="en-US" sz="120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5924898" y="1968500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924898" y="2876919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5924898" y="3785338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924898" y="4693756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5924898" y="5602175"/>
            <a:ext cx="5727456" cy="718922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>
              <a:buFont typeface="Arial" panose="020B0604020202020204" pitchFamily="34" charset="0"/>
              <a:buNone/>
              <a:defRPr sz="1333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82412" y="1968500"/>
            <a:ext cx="4385329" cy="4352597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2667" b="1" i="0" baseline="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9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7766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rgbClr val="064C58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553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rgbClr val="064C58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732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without white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rgbClr val="064C58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1734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1810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5964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Slide without white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2165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8069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hank Yo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577319" y="1665969"/>
            <a:ext cx="5271980" cy="57603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667" b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28" name="正方形/長方形 7"/>
          <p:cNvSpPr/>
          <p:nvPr userDrawn="1"/>
        </p:nvSpPr>
        <p:spPr>
          <a:xfrm>
            <a:off x="596127" y="2359807"/>
            <a:ext cx="2112638" cy="480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ea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29443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vider Slide without white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358"/>
          <a:stretch/>
        </p:blipFill>
        <p:spPr>
          <a:xfrm rot="16200000" flipH="1">
            <a:off x="5854615" y="520614"/>
            <a:ext cx="6857999" cy="5816773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 flipH="1">
            <a:off x="1" y="0"/>
            <a:ext cx="6462321" cy="6858000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 b="0" dirty="0">
              <a:solidFill>
                <a:schemeClr val="accent6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580745" y="645481"/>
            <a:ext cx="5268497" cy="1057333"/>
          </a:xfrm>
        </p:spPr>
        <p:txBody>
          <a:bodyPr anchor="t">
            <a:noAutofit/>
          </a:bodyPr>
          <a:lstStyle>
            <a:lvl1pPr algn="l">
              <a:defRPr sz="64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kumimoji="1" lang="en-US" altLang="ja-JP" dirty="0"/>
              <a:t>TITLE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577319" y="2496443"/>
            <a:ext cx="5271923" cy="2076188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l">
              <a:buNone/>
              <a:defRPr sz="1333" b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  <a:lvl2pPr marL="544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2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1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3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56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099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42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20947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913920"/>
            <a:ext cx="7746614" cy="3429001"/>
          </a:xfrm>
          <a:prstGeom prst="rect">
            <a:avLst/>
          </a:prstGeom>
          <a:solidFill>
            <a:schemeClr val="accent3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b="1" cap="none" baseline="0">
                <a:latin typeface="+mj-lt"/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82412" y="2079626"/>
            <a:ext cx="6862043" cy="307975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7746614" y="1913467"/>
            <a:ext cx="4445386" cy="3429000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2933">
                <a:solidFill>
                  <a:schemeClr val="bg2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390142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144392" y="128337"/>
            <a:ext cx="3224743" cy="2614863"/>
          </a:xfrm>
          <a:prstGeom prst="rect">
            <a:avLst/>
          </a:prstGeom>
          <a:solidFill>
            <a:schemeClr val="accent1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0960" tIns="30480" rIns="60960" bIns="304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en-US" sz="1200">
              <a:solidFill>
                <a:schemeClr val="accent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91" y="280220"/>
            <a:ext cx="3224744" cy="2286517"/>
          </a:xfrm>
        </p:spPr>
        <p:txBody>
          <a:bodyPr>
            <a:noAutofit/>
          </a:bodyPr>
          <a:lstStyle>
            <a:lvl1pPr>
              <a:defRPr sz="320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44391" y="2743201"/>
            <a:ext cx="3224577" cy="3639608"/>
          </a:xfrm>
          <a:solidFill>
            <a:schemeClr val="accent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/>
          </p:nvPr>
        </p:nvSpPr>
        <p:spPr>
          <a:xfrm>
            <a:off x="3593743" y="1632858"/>
            <a:ext cx="7759985" cy="933879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3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3"/>
          </p:nvPr>
        </p:nvSpPr>
        <p:spPr>
          <a:xfrm>
            <a:off x="3593742" y="2743200"/>
            <a:ext cx="7759985" cy="363960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376918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am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 flipH="1">
            <a:off x="4270787" y="-1"/>
            <a:ext cx="7921214" cy="685800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351" b="0" i="0" dirty="0">
              <a:latin typeface="Muli Regular" charset="0"/>
            </a:endParaRPr>
          </a:p>
        </p:txBody>
      </p:sp>
      <p:sp>
        <p:nvSpPr>
          <p:cNvPr id="19" name="Picture Placeholder 6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5062768" y="3484869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16" name="Picture Placeholder 6"/>
          <p:cNvSpPr>
            <a:spLocks noGrp="1" noChangeAspect="1"/>
          </p:cNvSpPr>
          <p:nvPr>
            <p:ph type="pic" sz="quarter" idx="16" hasCustomPrompt="1"/>
          </p:nvPr>
        </p:nvSpPr>
        <p:spPr>
          <a:xfrm>
            <a:off x="5062768" y="1076334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17" name="Picture Placeholder 6"/>
          <p:cNvSpPr>
            <a:spLocks noGrp="1" noChangeAspect="1"/>
          </p:cNvSpPr>
          <p:nvPr>
            <p:ph type="pic" sz="quarter" idx="17" hasCustomPrompt="1"/>
          </p:nvPr>
        </p:nvSpPr>
        <p:spPr>
          <a:xfrm>
            <a:off x="7476961" y="1076334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18" name="Picture Placeholder 6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95200" y="1076334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20" name="Picture Placeholder 6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7476961" y="3484869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21" name="Picture Placeholder 6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9895200" y="3484869"/>
            <a:ext cx="2296800" cy="2296800"/>
          </a:xfrm>
          <a:solidFill>
            <a:schemeClr val="accent1"/>
          </a:solidFill>
          <a:ln>
            <a:noFill/>
          </a:ln>
        </p:spPr>
        <p:txBody>
          <a:bodyPr lIns="270000" tIns="270000" rIns="270000" bIns="270000">
            <a:normAutofit/>
          </a:bodyPr>
          <a:lstStyle>
            <a:lvl1pPr algn="ctr">
              <a:defRPr sz="1001" b="1" i="0" cap="none" spc="0" baseline="0">
                <a:solidFill>
                  <a:schemeClr val="accent4"/>
                </a:solidFill>
                <a:latin typeface="Muli" charset="0"/>
                <a:ea typeface="Muli" charset="0"/>
                <a:cs typeface="Muli" charset="0"/>
              </a:defRPr>
            </a:lvl1pPr>
          </a:lstStyle>
          <a:p>
            <a:r>
              <a:rPr lang="en-US" dirty="0"/>
              <a:t>Drag picture to placeholder or click to add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2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3552623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グループ化 8"/>
          <p:cNvGrpSpPr/>
          <p:nvPr userDrawn="1"/>
        </p:nvGrpSpPr>
        <p:grpSpPr>
          <a:xfrm>
            <a:off x="0" y="1876403"/>
            <a:ext cx="6443876" cy="2208245"/>
            <a:chOff x="0" y="2839244"/>
            <a:chExt cx="9664975" cy="3312368"/>
          </a:xfrm>
          <a:solidFill>
            <a:schemeClr val="accent3"/>
          </a:solidFill>
        </p:grpSpPr>
        <p:sp>
          <p:nvSpPr>
            <p:cNvPr id="5" name="正方形/長方形 4"/>
            <p:cNvSpPr/>
            <p:nvPr userDrawn="1"/>
          </p:nvSpPr>
          <p:spPr>
            <a:xfrm>
              <a:off x="0" y="2839244"/>
              <a:ext cx="8441633" cy="331236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6" name="直角三角形 5"/>
            <p:cNvSpPr/>
            <p:nvPr userDrawn="1"/>
          </p:nvSpPr>
          <p:spPr>
            <a:xfrm>
              <a:off x="8441633" y="2839244"/>
              <a:ext cx="1223342" cy="3312368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</p:grpSp>
      <p:grpSp>
        <p:nvGrpSpPr>
          <p:cNvPr id="34" name="グループ化 33"/>
          <p:cNvGrpSpPr/>
          <p:nvPr userDrawn="1"/>
        </p:nvGrpSpPr>
        <p:grpSpPr>
          <a:xfrm rot="10800000">
            <a:off x="5748124" y="2202047"/>
            <a:ext cx="6443876" cy="2208245"/>
            <a:chOff x="0" y="2839244"/>
            <a:chExt cx="9664975" cy="3312368"/>
          </a:xfrm>
          <a:solidFill>
            <a:schemeClr val="accent2"/>
          </a:solidFill>
        </p:grpSpPr>
        <p:sp>
          <p:nvSpPr>
            <p:cNvPr id="35" name="正方形/長方形 34"/>
            <p:cNvSpPr/>
            <p:nvPr userDrawn="1"/>
          </p:nvSpPr>
          <p:spPr>
            <a:xfrm>
              <a:off x="0" y="2839244"/>
              <a:ext cx="8441633" cy="331236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36" name="直角三角形 35"/>
            <p:cNvSpPr/>
            <p:nvPr userDrawn="1"/>
          </p:nvSpPr>
          <p:spPr>
            <a:xfrm>
              <a:off x="8441633" y="2839244"/>
              <a:ext cx="1223342" cy="3312368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</p:grpSp>
      <p:sp>
        <p:nvSpPr>
          <p:cNvPr id="37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556641" y="2069094"/>
            <a:ext cx="4934654" cy="18826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40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710601" y="2403572"/>
            <a:ext cx="4934654" cy="1882601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4400" i="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grpSp>
        <p:nvGrpSpPr>
          <p:cNvPr id="11" name="グループ化 10"/>
          <p:cNvGrpSpPr/>
          <p:nvPr userDrawn="1"/>
        </p:nvGrpSpPr>
        <p:grpSpPr>
          <a:xfrm>
            <a:off x="0" y="4074294"/>
            <a:ext cx="6468055" cy="79353"/>
            <a:chOff x="0" y="6111441"/>
            <a:chExt cx="9701241" cy="11903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40" name="正方形/長方形 39"/>
            <p:cNvSpPr/>
            <p:nvPr userDrawn="1"/>
          </p:nvSpPr>
          <p:spPr>
            <a:xfrm>
              <a:off x="0" y="6126973"/>
              <a:ext cx="9657281" cy="103498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41" name="直角三角形 40"/>
            <p:cNvSpPr/>
            <p:nvPr userDrawn="1"/>
          </p:nvSpPr>
          <p:spPr>
            <a:xfrm>
              <a:off x="9657281" y="6111441"/>
              <a:ext cx="43960" cy="119029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2">
                    <a:lumMod val="20000"/>
                    <a:lumOff val="80000"/>
                  </a:schemeClr>
                </a:solidFill>
                <a:ea typeface="Arial Unicode MS" panose="020B0604020202020204" pitchFamily="34" charset="-128"/>
              </a:endParaRPr>
            </a:p>
          </p:txBody>
        </p:sp>
      </p:grpSp>
      <p:grpSp>
        <p:nvGrpSpPr>
          <p:cNvPr id="42" name="グループ化 41"/>
          <p:cNvGrpSpPr/>
          <p:nvPr userDrawn="1"/>
        </p:nvGrpSpPr>
        <p:grpSpPr>
          <a:xfrm rot="10800000">
            <a:off x="5721828" y="2133277"/>
            <a:ext cx="6470171" cy="79353"/>
            <a:chOff x="-3174" y="6111441"/>
            <a:chExt cx="9704415" cy="119030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43" name="正方形/長方形 42"/>
            <p:cNvSpPr/>
            <p:nvPr userDrawn="1"/>
          </p:nvSpPr>
          <p:spPr>
            <a:xfrm>
              <a:off x="-3174" y="6111441"/>
              <a:ext cx="9660456" cy="119030"/>
            </a:xfrm>
            <a:prstGeom prst="rect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  <p:sp>
          <p:nvSpPr>
            <p:cNvPr id="44" name="直角三角形 43"/>
            <p:cNvSpPr/>
            <p:nvPr userDrawn="1"/>
          </p:nvSpPr>
          <p:spPr>
            <a:xfrm>
              <a:off x="9657281" y="6111441"/>
              <a:ext cx="43960" cy="119029"/>
            </a:xfrm>
            <a:prstGeom prst="rtTriangle">
              <a:avLst/>
            </a:prstGeom>
            <a:grpFill/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 sz="1200" dirty="0">
                <a:solidFill>
                  <a:schemeClr val="accent6"/>
                </a:solidFill>
                <a:ea typeface="Arial Unicode MS" panose="020B0604020202020204" pitchFamily="34" charset="-128"/>
              </a:endParaRPr>
            </a:p>
          </p:txBody>
        </p:sp>
      </p:grpSp>
      <p:sp>
        <p:nvSpPr>
          <p:cNvPr id="45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553025" y="4232388"/>
            <a:ext cx="4942318" cy="126247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6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6703501" y="4486492"/>
            <a:ext cx="4942318" cy="126247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lang="ja-JP" altLang="en-US" dirty="0" smtClean="0"/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3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93318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keyw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0"/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1" y="2517304"/>
            <a:ext cx="12191999" cy="1298575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2" name="二等辺三角形 7"/>
          <p:cNvSpPr/>
          <p:nvPr userDrawn="1"/>
        </p:nvSpPr>
        <p:spPr>
          <a:xfrm>
            <a:off x="5362892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3" name="二等辺三角形 33"/>
          <p:cNvSpPr/>
          <p:nvPr userDrawn="1"/>
        </p:nvSpPr>
        <p:spPr>
          <a:xfrm rot="10800000">
            <a:off x="2336060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5" name="二等辺三角形 7"/>
          <p:cNvSpPr/>
          <p:nvPr userDrawn="1"/>
        </p:nvSpPr>
        <p:spPr>
          <a:xfrm>
            <a:off x="7236329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6" name="二等辺三角形 33"/>
          <p:cNvSpPr/>
          <p:nvPr userDrawn="1"/>
        </p:nvSpPr>
        <p:spPr>
          <a:xfrm rot="10800000">
            <a:off x="4209497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8" name="二等辺三角形 7"/>
          <p:cNvSpPr/>
          <p:nvPr userDrawn="1"/>
        </p:nvSpPr>
        <p:spPr>
          <a:xfrm>
            <a:off x="9109767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19" name="二等辺三角形 33"/>
          <p:cNvSpPr/>
          <p:nvPr userDrawn="1"/>
        </p:nvSpPr>
        <p:spPr>
          <a:xfrm rot="10800000">
            <a:off x="6082934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21" name="二等辺三角形 7"/>
          <p:cNvSpPr/>
          <p:nvPr userDrawn="1"/>
        </p:nvSpPr>
        <p:spPr>
          <a:xfrm>
            <a:off x="10983204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2" name="二等辺三角形 33"/>
          <p:cNvSpPr/>
          <p:nvPr userDrawn="1"/>
        </p:nvSpPr>
        <p:spPr>
          <a:xfrm rot="10800000">
            <a:off x="7956372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24" name="二等辺三角形 7"/>
          <p:cNvSpPr/>
          <p:nvPr userDrawn="1"/>
        </p:nvSpPr>
        <p:spPr>
          <a:xfrm>
            <a:off x="3489455" y="2205301"/>
            <a:ext cx="630117" cy="311381"/>
          </a:xfrm>
          <a:custGeom>
            <a:avLst/>
            <a:gdLst/>
            <a:ahLst/>
            <a:cxnLst/>
            <a:rect l="l" t="t" r="r" b="b"/>
            <a:pathLst>
              <a:path w="945094" h="467072">
                <a:moveTo>
                  <a:pt x="467072" y="0"/>
                </a:moveTo>
                <a:lnTo>
                  <a:pt x="945094" y="467072"/>
                </a:lnTo>
                <a:lnTo>
                  <a:pt x="0" y="467072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Font typeface="Arial" panose="020B0604020202020204" pitchFamily="34" charset="0"/>
              <a:buNone/>
            </a:pPr>
            <a:endParaRPr kumimoji="1" lang="ja-JP" altLang="en-US" sz="1200" b="0" dirty="0">
              <a:solidFill>
                <a:schemeClr val="bg1"/>
              </a:solidFill>
              <a:latin typeface="+mn-lt"/>
              <a:ea typeface="Arial Unicode MS" panose="020B0604020202020204" pitchFamily="34" charset="-128"/>
            </a:endParaRPr>
          </a:p>
        </p:txBody>
      </p:sp>
      <p:sp>
        <p:nvSpPr>
          <p:cNvPr id="25" name="二等辺三角形 33"/>
          <p:cNvSpPr/>
          <p:nvPr userDrawn="1"/>
        </p:nvSpPr>
        <p:spPr>
          <a:xfrm rot="10800000">
            <a:off x="462623" y="3815257"/>
            <a:ext cx="634470" cy="312000"/>
          </a:xfrm>
          <a:custGeom>
            <a:avLst/>
            <a:gdLst/>
            <a:ahLst/>
            <a:cxnLst/>
            <a:rect l="l" t="t" r="r" b="b"/>
            <a:pathLst>
              <a:path w="951623" h="468000">
                <a:moveTo>
                  <a:pt x="951623" y="468000"/>
                </a:moveTo>
                <a:lnTo>
                  <a:pt x="0" y="468000"/>
                </a:lnTo>
                <a:lnTo>
                  <a:pt x="269575" y="198426"/>
                </a:lnTo>
                <a:lnTo>
                  <a:pt x="472652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718936" y="4780193"/>
            <a:ext cx="10801146" cy="117066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333" b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正方形/長方形 31"/>
          <p:cNvSpPr/>
          <p:nvPr userDrawn="1"/>
        </p:nvSpPr>
        <p:spPr>
          <a:xfrm>
            <a:off x="814955" y="4684183"/>
            <a:ext cx="216042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1" name="正方形/長方形 6"/>
          <p:cNvSpPr/>
          <p:nvPr userDrawn="1"/>
        </p:nvSpPr>
        <p:spPr>
          <a:xfrm rot="18900000">
            <a:off x="2412195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4" name="正方形/長方形 6"/>
          <p:cNvSpPr/>
          <p:nvPr userDrawn="1"/>
        </p:nvSpPr>
        <p:spPr>
          <a:xfrm rot="18900000">
            <a:off x="4285632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17" name="正方形/長方形 6"/>
          <p:cNvSpPr/>
          <p:nvPr userDrawn="1"/>
        </p:nvSpPr>
        <p:spPr>
          <a:xfrm rot="18900000">
            <a:off x="6159069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0" name="正方形/長方形 6"/>
          <p:cNvSpPr/>
          <p:nvPr userDrawn="1"/>
        </p:nvSpPr>
        <p:spPr>
          <a:xfrm rot="18900000">
            <a:off x="8032507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3" name="正方形/長方形 6"/>
          <p:cNvSpPr/>
          <p:nvPr userDrawn="1"/>
        </p:nvSpPr>
        <p:spPr>
          <a:xfrm rot="18900000">
            <a:off x="538758" y="2775910"/>
            <a:ext cx="3499354" cy="780119"/>
          </a:xfrm>
          <a:custGeom>
            <a:avLst/>
            <a:gdLst/>
            <a:ahLst/>
            <a:cxnLst/>
            <a:rect l="l" t="t" r="r" b="b"/>
            <a:pathLst>
              <a:path w="5248576" h="1170179">
                <a:moveTo>
                  <a:pt x="4078397" y="0"/>
                </a:moveTo>
                <a:lnTo>
                  <a:pt x="5248576" y="1170179"/>
                </a:lnTo>
                <a:lnTo>
                  <a:pt x="1170178" y="117017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200" b="0" dirty="0">
              <a:solidFill>
                <a:schemeClr val="bg1"/>
              </a:solidFill>
              <a:ea typeface="Arial Unicode MS" panose="020B0604020202020204" pitchFamily="34" charset="-128"/>
            </a:endParaRPr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36" hasCustomPrompt="1"/>
          </p:nvPr>
        </p:nvSpPr>
        <p:spPr>
          <a:xfrm rot="18900000">
            <a:off x="1116373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 baseline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dirty="0"/>
              <a:t>Word</a:t>
            </a:r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37" hasCustomPrompt="1"/>
          </p:nvPr>
        </p:nvSpPr>
        <p:spPr>
          <a:xfrm rot="18900000">
            <a:off x="2993718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38" hasCustomPrompt="1"/>
          </p:nvPr>
        </p:nvSpPr>
        <p:spPr>
          <a:xfrm rot="18900000">
            <a:off x="4871063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39" hasCustomPrompt="1"/>
          </p:nvPr>
        </p:nvSpPr>
        <p:spPr>
          <a:xfrm rot="18900000">
            <a:off x="6748407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0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 rot="18900000">
            <a:off x="8625751" y="2852220"/>
            <a:ext cx="2382179" cy="580413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400" b="0" spc="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 altLang="ja-JP" dirty="0"/>
              <a:t>Word</a:t>
            </a:r>
          </a:p>
        </p:txBody>
      </p:sp>
      <p:sp>
        <p:nvSpPr>
          <p:cNvPr id="36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682412" y="1279102"/>
            <a:ext cx="10827176" cy="336037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b="0" i="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41"/>
          </p:nvPr>
        </p:nvSpPr>
        <p:spPr/>
        <p:txBody>
          <a:bodyPr/>
          <a:lstStyle/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3992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alfpage grey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94"/>
          <a:stretch/>
        </p:blipFill>
        <p:spPr>
          <a:xfrm>
            <a:off x="1" y="3825240"/>
            <a:ext cx="12199913" cy="3048584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1092BE3-7265-4A5A-9998-AA52531A2E34}"/>
              </a:ext>
            </a:extLst>
          </p:cNvPr>
          <p:cNvSpPr/>
          <p:nvPr userDrawn="1"/>
        </p:nvSpPr>
        <p:spPr>
          <a:xfrm>
            <a:off x="8645809" y="1451652"/>
            <a:ext cx="1992764" cy="199258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kumimoji="0"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C1F6A08-9F10-4D3E-BD63-0B50E8672D33}"/>
              </a:ext>
            </a:extLst>
          </p:cNvPr>
          <p:cNvSpPr/>
          <p:nvPr userDrawn="1"/>
        </p:nvSpPr>
        <p:spPr>
          <a:xfrm>
            <a:off x="5099618" y="1451652"/>
            <a:ext cx="1992764" cy="199258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kumimoji="0" lang="en-US" sz="2400" dirty="0">
              <a:solidFill>
                <a:srgbClr val="9AC836"/>
              </a:solidFill>
              <a:latin typeface="Calibri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1553427" y="1451652"/>
            <a:ext cx="1992764" cy="199258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70">
              <a:defRPr/>
            </a:pPr>
            <a:endParaRPr kumimoji="0" lang="en-US" sz="24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0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1224132" y="4487000"/>
            <a:ext cx="2651355" cy="217079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770323" y="4487000"/>
            <a:ext cx="2651355" cy="217079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8316513" y="4487000"/>
            <a:ext cx="2651355" cy="2170796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1907428" y="1805620"/>
            <a:ext cx="1284763" cy="1284652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algn="ctr">
              <a:defRPr sz="933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5453619" y="1805620"/>
            <a:ext cx="1284763" cy="1284652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algn="ctr">
              <a:defRPr sz="933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7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8999810" y="1805620"/>
            <a:ext cx="1284763" cy="1284652"/>
          </a:xfrm>
          <a:prstGeom prst="ellipse">
            <a:avLst/>
          </a:prstGeom>
          <a:solidFill>
            <a:schemeClr val="accent1"/>
          </a:solidFill>
        </p:spPr>
        <p:txBody>
          <a:bodyPr>
            <a:normAutofit/>
          </a:bodyPr>
          <a:lstStyle>
            <a:lvl1pPr algn="ctr">
              <a:defRPr sz="933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1224132" y="4021000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4770323" y="4029800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8316514" y="4021000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77909278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ustom Layout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839" y="882992"/>
            <a:ext cx="6020322" cy="60198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1219150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ea typeface="ＭＳ Ｐゴシック" charset="0"/>
                <a:cs typeface="ＭＳ Ｐゴシック" charset="0"/>
              </a:rPr>
              <a:pPr defTabSz="121915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ea typeface="ＭＳ Ｐゴシック" charset="0"/>
              <a:cs typeface="ＭＳ Ｐゴシック" charset="0"/>
            </a:endParaRPr>
          </a:p>
        </p:txBody>
      </p:sp>
      <p:sp>
        <p:nvSpPr>
          <p:cNvPr id="4" name="タイトル 1"/>
          <p:cNvSpPr>
            <a:spLocks noGrp="1"/>
          </p:cNvSpPr>
          <p:nvPr>
            <p:ph type="title" hasCustomPrompt="1"/>
          </p:nvPr>
        </p:nvSpPr>
        <p:spPr>
          <a:xfrm>
            <a:off x="682412" y="335212"/>
            <a:ext cx="10827176" cy="802101"/>
          </a:xfrm>
        </p:spPr>
        <p:txBody>
          <a:bodyPr/>
          <a:lstStyle>
            <a:lvl1pPr>
              <a:defRPr lang="ja-JP" altLang="en-US" cap="none" baseline="0" dirty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pic>
        <p:nvPicPr>
          <p:cNvPr id="5" name="Picture 4" descr="loog.png"/>
          <p:cNvPicPr>
            <a:picLocks noChangeAspect="1"/>
          </p:cNvPicPr>
          <p:nvPr userDrawn="1"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1329" y="628992"/>
            <a:ext cx="825192" cy="254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September 23, 2021</a:t>
            </a:r>
          </a:p>
        </p:txBody>
      </p:sp>
      <p:sp>
        <p:nvSpPr>
          <p:cNvPr id="8" name="図プレースホルダー 12"/>
          <p:cNvSpPr>
            <a:spLocks noGrp="1"/>
          </p:cNvSpPr>
          <p:nvPr>
            <p:ph type="pic" sz="quarter" idx="20" hasCustomPrompt="1"/>
          </p:nvPr>
        </p:nvSpPr>
        <p:spPr>
          <a:xfrm>
            <a:off x="5634540" y="2052775"/>
            <a:ext cx="922919" cy="9228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67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9" name="図プレースホルダー 12"/>
          <p:cNvSpPr>
            <a:spLocks noGrp="1"/>
          </p:cNvSpPr>
          <p:nvPr>
            <p:ph type="pic" sz="quarter" idx="21" hasCustomPrompt="1"/>
          </p:nvPr>
        </p:nvSpPr>
        <p:spPr>
          <a:xfrm>
            <a:off x="3944091" y="4763108"/>
            <a:ext cx="922919" cy="9228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67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 err="1"/>
              <a:t>Iconc</a:t>
            </a:r>
            <a:endParaRPr kumimoji="1" lang="ja-JP" altLang="en-US" dirty="0"/>
          </a:p>
        </p:txBody>
      </p:sp>
      <p:sp>
        <p:nvSpPr>
          <p:cNvPr id="10" name="図プレースホルダー 12"/>
          <p:cNvSpPr>
            <a:spLocks noGrp="1"/>
          </p:cNvSpPr>
          <p:nvPr>
            <p:ph type="pic" sz="quarter" idx="22" hasCustomPrompt="1"/>
          </p:nvPr>
        </p:nvSpPr>
        <p:spPr>
          <a:xfrm>
            <a:off x="7261136" y="4755693"/>
            <a:ext cx="922919" cy="92283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067" b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8581486" y="2290983"/>
            <a:ext cx="2651355" cy="12208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23"/>
          </p:nvPr>
        </p:nvSpPr>
        <p:spPr>
          <a:xfrm>
            <a:off x="8581486" y="1824983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959159" y="4664915"/>
            <a:ext cx="2651355" cy="12208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25"/>
          </p:nvPr>
        </p:nvSpPr>
        <p:spPr>
          <a:xfrm>
            <a:off x="959159" y="4198915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26"/>
          </p:nvPr>
        </p:nvSpPr>
        <p:spPr>
          <a:xfrm>
            <a:off x="8581486" y="4664915"/>
            <a:ext cx="2651355" cy="12208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 marL="240012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3pPr>
            <a:lvl4pPr marL="480024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xt Placeholder 10"/>
          <p:cNvSpPr>
            <a:spLocks noGrp="1"/>
          </p:cNvSpPr>
          <p:nvPr>
            <p:ph type="body" sz="quarter" idx="27"/>
          </p:nvPr>
        </p:nvSpPr>
        <p:spPr>
          <a:xfrm>
            <a:off x="8581486" y="4198915"/>
            <a:ext cx="2651355" cy="466000"/>
          </a:xfrm>
        </p:spPr>
        <p:txBody>
          <a:bodyPr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867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8"/>
          </p:nvPr>
        </p:nvSpPr>
        <p:spPr>
          <a:xfrm>
            <a:off x="682412" y="1824983"/>
            <a:ext cx="3768266" cy="1464543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 marL="168008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8957930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icture Placeholder 31"/>
          <p:cNvSpPr>
            <a:spLocks noGrp="1"/>
          </p:cNvSpPr>
          <p:nvPr>
            <p:ph type="pic" sz="quarter" idx="10"/>
          </p:nvPr>
        </p:nvSpPr>
        <p:spPr>
          <a:xfrm>
            <a:off x="627929" y="2097344"/>
            <a:ext cx="4131749" cy="4210051"/>
          </a:xfrm>
          <a:custGeom>
            <a:avLst/>
            <a:gdLst>
              <a:gd name="connsiteX0" fmla="*/ 5263712 w 6984124"/>
              <a:gd name="connsiteY0" fmla="*/ 3124199 h 7115555"/>
              <a:gd name="connsiteX1" fmla="*/ 6984124 w 6984124"/>
              <a:gd name="connsiteY1" fmla="*/ 4063647 h 7115555"/>
              <a:gd name="connsiteX2" fmla="*/ 6984124 w 6984124"/>
              <a:gd name="connsiteY2" fmla="*/ 6176107 h 7115555"/>
              <a:gd name="connsiteX3" fmla="*/ 5263712 w 6984124"/>
              <a:gd name="connsiteY3" fmla="*/ 7115555 h 7115555"/>
              <a:gd name="connsiteX4" fmla="*/ 3543300 w 6984124"/>
              <a:gd name="connsiteY4" fmla="*/ 6176107 h 7115555"/>
              <a:gd name="connsiteX5" fmla="*/ 3543300 w 6984124"/>
              <a:gd name="connsiteY5" fmla="*/ 4063647 h 7115555"/>
              <a:gd name="connsiteX6" fmla="*/ 1720412 w 6984124"/>
              <a:gd name="connsiteY6" fmla="*/ 3124199 h 7115555"/>
              <a:gd name="connsiteX7" fmla="*/ 3440824 w 6984124"/>
              <a:gd name="connsiteY7" fmla="*/ 4063647 h 7115555"/>
              <a:gd name="connsiteX8" fmla="*/ 3440824 w 6984124"/>
              <a:gd name="connsiteY8" fmla="*/ 6176107 h 7115555"/>
              <a:gd name="connsiteX9" fmla="*/ 1720412 w 6984124"/>
              <a:gd name="connsiteY9" fmla="*/ 7115555 h 7115555"/>
              <a:gd name="connsiteX10" fmla="*/ 0 w 6984124"/>
              <a:gd name="connsiteY10" fmla="*/ 6176107 h 7115555"/>
              <a:gd name="connsiteX11" fmla="*/ 0 w 6984124"/>
              <a:gd name="connsiteY11" fmla="*/ 4063647 h 7115555"/>
              <a:gd name="connsiteX12" fmla="*/ 3473012 w 6984124"/>
              <a:gd name="connsiteY12" fmla="*/ 0 h 7115555"/>
              <a:gd name="connsiteX13" fmla="*/ 5193424 w 6984124"/>
              <a:gd name="connsiteY13" fmla="*/ 939448 h 7115555"/>
              <a:gd name="connsiteX14" fmla="*/ 5193424 w 6984124"/>
              <a:gd name="connsiteY14" fmla="*/ 3051907 h 7115555"/>
              <a:gd name="connsiteX15" fmla="*/ 3473012 w 6984124"/>
              <a:gd name="connsiteY15" fmla="*/ 3991355 h 7115555"/>
              <a:gd name="connsiteX16" fmla="*/ 1752600 w 6984124"/>
              <a:gd name="connsiteY16" fmla="*/ 3051907 h 7115555"/>
              <a:gd name="connsiteX17" fmla="*/ 1752600 w 6984124"/>
              <a:gd name="connsiteY17" fmla="*/ 939448 h 7115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984124" h="7115555">
                <a:moveTo>
                  <a:pt x="5263712" y="3124199"/>
                </a:moveTo>
                <a:lnTo>
                  <a:pt x="6984124" y="4063647"/>
                </a:lnTo>
                <a:lnTo>
                  <a:pt x="6984124" y="6176107"/>
                </a:lnTo>
                <a:lnTo>
                  <a:pt x="5263712" y="7115555"/>
                </a:lnTo>
                <a:lnTo>
                  <a:pt x="3543300" y="6176107"/>
                </a:lnTo>
                <a:lnTo>
                  <a:pt x="3543300" y="4063647"/>
                </a:lnTo>
                <a:close/>
                <a:moveTo>
                  <a:pt x="1720412" y="3124199"/>
                </a:moveTo>
                <a:lnTo>
                  <a:pt x="3440824" y="4063647"/>
                </a:lnTo>
                <a:lnTo>
                  <a:pt x="3440824" y="6176107"/>
                </a:lnTo>
                <a:lnTo>
                  <a:pt x="1720412" y="7115555"/>
                </a:lnTo>
                <a:lnTo>
                  <a:pt x="0" y="6176107"/>
                </a:lnTo>
                <a:lnTo>
                  <a:pt x="0" y="4063647"/>
                </a:lnTo>
                <a:close/>
                <a:moveTo>
                  <a:pt x="3473012" y="0"/>
                </a:moveTo>
                <a:lnTo>
                  <a:pt x="5193424" y="939448"/>
                </a:lnTo>
                <a:lnTo>
                  <a:pt x="5193424" y="3051907"/>
                </a:lnTo>
                <a:lnTo>
                  <a:pt x="3473012" y="3991355"/>
                </a:lnTo>
                <a:lnTo>
                  <a:pt x="1752600" y="3051907"/>
                </a:lnTo>
                <a:lnTo>
                  <a:pt x="1752600" y="939448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9" name="Freeform 48"/>
          <p:cNvSpPr/>
          <p:nvPr userDrawn="1"/>
        </p:nvSpPr>
        <p:spPr>
          <a:xfrm rot="16200000">
            <a:off x="2615126" y="415658"/>
            <a:ext cx="2348808" cy="2054580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  <p:sp>
        <p:nvSpPr>
          <p:cNvPr id="51" name="Freeform 50"/>
          <p:cNvSpPr/>
          <p:nvPr userDrawn="1"/>
        </p:nvSpPr>
        <p:spPr>
          <a:xfrm rot="16200000">
            <a:off x="8361" y="2710748"/>
            <a:ext cx="1733550" cy="1516393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99"/>
          </a:p>
        </p:txBody>
      </p:sp>
    </p:spTree>
    <p:extLst>
      <p:ext uri="{BB962C8B-B14F-4D97-AF65-F5344CB8AC3E}">
        <p14:creationId xmlns:p14="http://schemas.microsoft.com/office/powerpoint/2010/main" val="357952728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Un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September 23, 2021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CC3BDF-57CD-4DF0-939A-D0CDD094B824}" type="slidenum">
              <a:rPr lang="en-US"/>
              <a:pPr>
                <a:defRPr/>
              </a:pPr>
              <a:t>‹#›</a:t>
            </a:fld>
            <a:endParaRPr lang="en-US" sz="1400">
              <a:latin typeface="Myriad Pro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914400" y="1600200"/>
            <a:ext cx="4998720" cy="43434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 marL="274334" indent="-276239">
              <a:spcBef>
                <a:spcPts val="1100"/>
              </a:spcBef>
              <a:buClr>
                <a:schemeClr val="accent1"/>
              </a:buClr>
              <a:buFont typeface="Wingdings 2" pitchFamily="18" charset="2"/>
              <a:buChar char="¾"/>
              <a:defRPr sz="1600"/>
            </a:lvl2pPr>
            <a:lvl3pPr marL="576101" indent="-276239">
              <a:buFont typeface="Verdana" pitchFamily="34" charset="0"/>
              <a:buChar char="–"/>
              <a:defRPr sz="1600"/>
            </a:lvl3pPr>
            <a:lvl4pPr marL="813857" indent="-228611">
              <a:buFont typeface="Verdana" pitchFamily="34" charset="0"/>
              <a:buChar char="•"/>
              <a:defRPr sz="1400"/>
            </a:lvl4pPr>
            <a:lvl5pPr marL="1033324" indent="-171459">
              <a:buFont typeface="Arial" pitchFamily="34" charset="0"/>
              <a:buChar char="-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6278880" y="1600200"/>
            <a:ext cx="4998720" cy="43434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274334" indent="-276239">
              <a:spcBef>
                <a:spcPts val="1100"/>
              </a:spcBef>
              <a:buClr>
                <a:schemeClr val="accent1"/>
              </a:buClr>
              <a:buFont typeface="Wingdings 2" pitchFamily="18" charset="2"/>
              <a:buChar char="¾"/>
              <a:defRPr/>
            </a:lvl2pPr>
            <a:lvl3pPr marL="576101" indent="-276239">
              <a:buFont typeface="Verdana" pitchFamily="34" charset="0"/>
              <a:buChar char="–"/>
              <a:defRPr sz="1600"/>
            </a:lvl3pPr>
            <a:lvl4pPr marL="813857" indent="-228611">
              <a:buFont typeface="Verdana" pitchFamily="34" charset="0"/>
              <a:buChar char="•"/>
              <a:defRPr sz="1400"/>
            </a:lvl4pPr>
            <a:lvl5pPr marL="1033324" indent="-171459">
              <a:buFont typeface="Arial" pitchFamily="34" charset="0"/>
              <a:buChar char="-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376750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defTabSz="1219119"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 smtClean="0">
                <a:ea typeface="ＭＳ Ｐゴシック" charset="0"/>
                <a:cs typeface="ＭＳ Ｐゴシック" charset="0"/>
              </a:rPr>
              <a:pPr defTabSz="1219119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3768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26" Type="http://schemas.openxmlformats.org/officeDocument/2006/relationships/slideLayout" Target="../slideLayouts/slideLayout43.xml"/><Relationship Id="rId39" Type="http://schemas.openxmlformats.org/officeDocument/2006/relationships/image" Target="../media/image11.png"/><Relationship Id="rId21" Type="http://schemas.openxmlformats.org/officeDocument/2006/relationships/slideLayout" Target="../slideLayouts/slideLayout38.xml"/><Relationship Id="rId34" Type="http://schemas.openxmlformats.org/officeDocument/2006/relationships/slideLayout" Target="../slideLayouts/slideLayout51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slideLayout" Target="../slideLayouts/slideLayout42.xml"/><Relationship Id="rId33" Type="http://schemas.openxmlformats.org/officeDocument/2006/relationships/slideLayout" Target="../slideLayouts/slideLayout50.xml"/><Relationship Id="rId38" Type="http://schemas.openxmlformats.org/officeDocument/2006/relationships/image" Target="../media/image10.png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29" Type="http://schemas.openxmlformats.org/officeDocument/2006/relationships/slideLayout" Target="../slideLayouts/slideLayout46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slideLayout" Target="../slideLayouts/slideLayout41.xml"/><Relationship Id="rId32" Type="http://schemas.openxmlformats.org/officeDocument/2006/relationships/slideLayout" Target="../slideLayouts/slideLayout49.xml"/><Relationship Id="rId37" Type="http://schemas.openxmlformats.org/officeDocument/2006/relationships/theme" Target="../theme/theme2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slideLayout" Target="../slideLayouts/slideLayout40.xml"/><Relationship Id="rId28" Type="http://schemas.openxmlformats.org/officeDocument/2006/relationships/slideLayout" Target="../slideLayouts/slideLayout45.xml"/><Relationship Id="rId36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31" Type="http://schemas.openxmlformats.org/officeDocument/2006/relationships/slideLayout" Target="../slideLayouts/slideLayout48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44.xml"/><Relationship Id="rId30" Type="http://schemas.openxmlformats.org/officeDocument/2006/relationships/slideLayout" Target="../slideLayouts/slideLayout47.xml"/><Relationship Id="rId35" Type="http://schemas.openxmlformats.org/officeDocument/2006/relationships/slideLayout" Target="../slideLayouts/slideLayout52.xml"/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 smtClean="0">
                <a:solidFill>
                  <a:srgbClr val="999999"/>
                </a:solidFill>
                <a:latin typeface="Helvetica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698A54D-4565-014F-B026-C9E10277AF90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1154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 kern="1200">
          <a:solidFill>
            <a:schemeClr val="tx1"/>
          </a:solidFill>
          <a:latin typeface="+mj-lt"/>
          <a:ea typeface="ＭＳ Ｐゴシック" charset="-128"/>
          <a:cs typeface="ＭＳ Ｐゴシック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  <a:cs typeface="ＭＳ Ｐゴシック" charset="0"/>
        </a:defRPr>
      </a:lvl5pPr>
      <a:lvl6pPr marL="60958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6pPr>
      <a:lvl7pPr marL="121917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7pPr>
      <a:lvl8pPr marL="1828754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8pPr>
      <a:lvl9pPr marL="2438339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5867">
          <a:solidFill>
            <a:schemeClr val="tx1"/>
          </a:solidFill>
          <a:latin typeface="Garamond" charset="0"/>
          <a:ea typeface="ＭＳ Ｐゴシック" charset="-128"/>
        </a:defRPr>
      </a:lvl9pPr>
    </p:titleStyle>
    <p:bodyStyle>
      <a:lvl1pPr marL="304792" indent="-304792" algn="l" rtl="0" eaLnBrk="1" fontAlgn="base" hangingPunct="1">
        <a:lnSpc>
          <a:spcPct val="90000"/>
        </a:lnSpc>
        <a:spcBef>
          <a:spcPts val="1333"/>
        </a:spcBef>
        <a:spcAft>
          <a:spcPct val="0"/>
        </a:spcAft>
        <a:buFont typeface="Arial" charset="0"/>
        <a:buChar char="•"/>
        <a:defRPr sz="3733" kern="1200">
          <a:solidFill>
            <a:schemeClr val="tx1"/>
          </a:solidFill>
          <a:latin typeface="+mn-lt"/>
          <a:ea typeface="ＭＳ Ｐゴシック" charset="-128"/>
          <a:cs typeface="ＭＳ Ｐゴシック" charset="0"/>
        </a:defRPr>
      </a:lvl1pPr>
      <a:lvl2pPr marL="914377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523962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sz="2667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2133547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743131" indent="-304792" algn="l" rtl="0" eaLnBrk="1" fontAlgn="base" hangingPunct="1">
        <a:lnSpc>
          <a:spcPct val="90000"/>
        </a:lnSpc>
        <a:spcBef>
          <a:spcPts val="667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15"/>
          <p:cNvSpPr/>
          <p:nvPr userDrawn="1"/>
        </p:nvSpPr>
        <p:spPr>
          <a:xfrm rot="14400000">
            <a:off x="7481085" y="3458345"/>
            <a:ext cx="3882991" cy="3397317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7" name="Freeform 16"/>
          <p:cNvSpPr/>
          <p:nvPr userDrawn="1"/>
        </p:nvSpPr>
        <p:spPr>
          <a:xfrm rot="14400000">
            <a:off x="7483396" y="2340"/>
            <a:ext cx="3882991" cy="3397317"/>
          </a:xfrm>
          <a:custGeom>
            <a:avLst/>
            <a:gdLst>
              <a:gd name="connsiteX0" fmla="*/ 1631933 w 3356641"/>
              <a:gd name="connsiteY0" fmla="*/ 1441970 h 2936546"/>
              <a:gd name="connsiteX1" fmla="*/ 0 w 3356641"/>
              <a:gd name="connsiteY1" fmla="*/ 1444623 h 2936546"/>
              <a:gd name="connsiteX2" fmla="*/ 813679 w 3356641"/>
              <a:gd name="connsiteY2" fmla="*/ 36457 h 2936546"/>
              <a:gd name="connsiteX3" fmla="*/ 1684136 w 3356641"/>
              <a:gd name="connsiteY3" fmla="*/ 1413297 h 2936546"/>
              <a:gd name="connsiteX4" fmla="*/ 868169 w 3356641"/>
              <a:gd name="connsiteY4" fmla="*/ 0 h 2936546"/>
              <a:gd name="connsiteX5" fmla="*/ 2494513 w 3356641"/>
              <a:gd name="connsiteY5" fmla="*/ 3228 h 2936546"/>
              <a:gd name="connsiteX6" fmla="*/ 3350695 w 3356641"/>
              <a:gd name="connsiteY6" fmla="*/ 1445700 h 2936546"/>
              <a:gd name="connsiteX7" fmla="*/ 1718762 w 3356641"/>
              <a:gd name="connsiteY7" fmla="*/ 1448353 h 2936546"/>
              <a:gd name="connsiteX8" fmla="*/ 2532442 w 3356641"/>
              <a:gd name="connsiteY8" fmla="*/ 40187 h 2936546"/>
              <a:gd name="connsiteX9" fmla="*/ 827502 w 3356641"/>
              <a:gd name="connsiteY9" fmla="*/ 2902817 h 2936546"/>
              <a:gd name="connsiteX10" fmla="*/ 11535 w 3356641"/>
              <a:gd name="connsiteY10" fmla="*/ 1489520 h 2936546"/>
              <a:gd name="connsiteX11" fmla="*/ 1637879 w 3356641"/>
              <a:gd name="connsiteY11" fmla="*/ 1492748 h 2936546"/>
              <a:gd name="connsiteX12" fmla="*/ 2492918 w 3356641"/>
              <a:gd name="connsiteY12" fmla="*/ 2936546 h 2936546"/>
              <a:gd name="connsiteX13" fmla="*/ 860983 w 3356641"/>
              <a:gd name="connsiteY13" fmla="*/ 2936546 h 2936546"/>
              <a:gd name="connsiteX14" fmla="*/ 1676951 w 3356641"/>
              <a:gd name="connsiteY14" fmla="*/ 1529705 h 2936546"/>
              <a:gd name="connsiteX15" fmla="*/ 2546264 w 3356641"/>
              <a:gd name="connsiteY15" fmla="*/ 2906546 h 2936546"/>
              <a:gd name="connsiteX16" fmla="*/ 1730297 w 3356641"/>
              <a:gd name="connsiteY16" fmla="*/ 1493249 h 2936546"/>
              <a:gd name="connsiteX17" fmla="*/ 3356641 w 3356641"/>
              <a:gd name="connsiteY17" fmla="*/ 1496478 h 2936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356641" h="2936546">
                <a:moveTo>
                  <a:pt x="1631933" y="1441970"/>
                </a:moveTo>
                <a:lnTo>
                  <a:pt x="0" y="1444623"/>
                </a:lnTo>
                <a:lnTo>
                  <a:pt x="813679" y="36457"/>
                </a:lnTo>
                <a:close/>
                <a:moveTo>
                  <a:pt x="1684136" y="1413297"/>
                </a:moveTo>
                <a:lnTo>
                  <a:pt x="868169" y="0"/>
                </a:lnTo>
                <a:lnTo>
                  <a:pt x="2494513" y="3228"/>
                </a:lnTo>
                <a:close/>
                <a:moveTo>
                  <a:pt x="3350695" y="1445700"/>
                </a:moveTo>
                <a:lnTo>
                  <a:pt x="1718762" y="1448353"/>
                </a:lnTo>
                <a:lnTo>
                  <a:pt x="2532442" y="40187"/>
                </a:lnTo>
                <a:close/>
                <a:moveTo>
                  <a:pt x="827502" y="2902817"/>
                </a:moveTo>
                <a:lnTo>
                  <a:pt x="11535" y="1489520"/>
                </a:lnTo>
                <a:lnTo>
                  <a:pt x="1637879" y="1492748"/>
                </a:lnTo>
                <a:close/>
                <a:moveTo>
                  <a:pt x="2492918" y="2936546"/>
                </a:moveTo>
                <a:lnTo>
                  <a:pt x="860983" y="2936546"/>
                </a:lnTo>
                <a:lnTo>
                  <a:pt x="1676951" y="1529705"/>
                </a:lnTo>
                <a:close/>
                <a:moveTo>
                  <a:pt x="2546264" y="2906546"/>
                </a:moveTo>
                <a:lnTo>
                  <a:pt x="1730297" y="1493249"/>
                </a:lnTo>
                <a:lnTo>
                  <a:pt x="3356641" y="1496478"/>
                </a:lnTo>
                <a:close/>
              </a:path>
            </a:pathLst>
          </a:custGeom>
          <a:solidFill>
            <a:schemeClr val="tx1">
              <a:lumMod val="10000"/>
              <a:lumOff val="90000"/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609600" y="280220"/>
            <a:ext cx="11091442" cy="802101"/>
          </a:xfrm>
          <a:prstGeom prst="rect">
            <a:avLst/>
          </a:prstGeom>
        </p:spPr>
        <p:txBody>
          <a:bodyPr vert="horz" lIns="163275" tIns="81638" rIns="163275" bIns="81638" rtlCol="0" anchor="ctr">
            <a:normAutofit/>
          </a:bodyPr>
          <a:lstStyle/>
          <a:p>
            <a:r>
              <a:rPr kumimoji="1" lang="en-US" altLang="ja-JP" dirty="0"/>
              <a:t>M</a:t>
            </a:r>
            <a:r>
              <a:rPr kumimoji="1" lang="en-US" altLang="ja-JP" cap="none" baseline="0" dirty="0"/>
              <a:t>aster Slide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1619152" y="6459162"/>
            <a:ext cx="572848" cy="365125"/>
          </a:xfrm>
          <a:prstGeom prst="rect">
            <a:avLst/>
          </a:prstGeom>
        </p:spPr>
        <p:txBody>
          <a:bodyPr vert="horz" lIns="163275" tIns="81638" rIns="163275" bIns="81638" rtlCol="0" anchor="ctr"/>
          <a:lstStyle>
            <a:lvl1pPr algn="r">
              <a:defRPr lang="ja-JP" altLang="en-US" sz="1333" smtClean="0">
                <a:solidFill>
                  <a:srgbClr val="064C58"/>
                </a:solidFill>
                <a:ea typeface="Arial Unicode MS" panose="020B0604020202020204" pitchFamily="34" charset="-128"/>
              </a:defRPr>
            </a:lvl1pPr>
          </a:lstStyle>
          <a:p>
            <a:fld id="{E6459DFB-86F3-43FA-8567-2EA6E426AE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609601" y="1312333"/>
            <a:ext cx="10744127" cy="4865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pic>
        <p:nvPicPr>
          <p:cNvPr id="7" name="Picture 6" descr="loog.png"/>
          <p:cNvPicPr>
            <a:picLocks noChangeAspect="1"/>
          </p:cNvPicPr>
          <p:nvPr userDrawn="1"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21329" y="628992"/>
            <a:ext cx="825192" cy="254000"/>
          </a:xfrm>
          <a:prstGeom prst="rect">
            <a:avLst/>
          </a:prstGeom>
        </p:spPr>
      </p:pic>
      <p:grpSp>
        <p:nvGrpSpPr>
          <p:cNvPr id="8" name="Group 7"/>
          <p:cNvGrpSpPr/>
          <p:nvPr userDrawn="1"/>
        </p:nvGrpSpPr>
        <p:grpSpPr>
          <a:xfrm>
            <a:off x="-1" y="6790575"/>
            <a:ext cx="12192001" cy="67425"/>
            <a:chOff x="908273" y="10492263"/>
            <a:chExt cx="13902511" cy="380891"/>
          </a:xfrm>
        </p:grpSpPr>
        <p:sp>
          <p:nvSpPr>
            <p:cNvPr id="10" name="Rectangle 9"/>
            <p:cNvSpPr/>
            <p:nvPr userDrawn="1"/>
          </p:nvSpPr>
          <p:spPr>
            <a:xfrm>
              <a:off x="908273" y="10492263"/>
              <a:ext cx="3475627" cy="380891"/>
            </a:xfrm>
            <a:prstGeom prst="rect">
              <a:avLst/>
            </a:prstGeom>
            <a:solidFill>
              <a:schemeClr val="accent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4383901" y="10492263"/>
              <a:ext cx="3475627" cy="380891"/>
            </a:xfrm>
            <a:prstGeom prst="rect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7859529" y="10492263"/>
              <a:ext cx="3475627" cy="380891"/>
            </a:xfrm>
            <a:prstGeom prst="rect">
              <a:avLst/>
            </a:prstGeom>
            <a:solidFill>
              <a:schemeClr val="accent3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11335157" y="10492263"/>
              <a:ext cx="3475627" cy="380891"/>
            </a:xfrm>
            <a:prstGeom prst="rect">
              <a:avLst/>
            </a:prstGeom>
            <a:solidFill>
              <a:schemeClr val="accent5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3" name="Date Placeholder 2"/>
          <p:cNvSpPr>
            <a:spLocks noGrp="1"/>
          </p:cNvSpPr>
          <p:nvPr>
            <p:ph type="dt" sz="half" idx="2"/>
          </p:nvPr>
        </p:nvSpPr>
        <p:spPr>
          <a:xfrm>
            <a:off x="0" y="6510568"/>
            <a:ext cx="2804403" cy="2623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2CA7B2"/>
                </a:solidFill>
              </a:defRPr>
            </a:lvl1pPr>
          </a:lstStyle>
          <a:p>
            <a:r>
              <a:rPr lang="en-US"/>
              <a:t>September 23, 2021</a:t>
            </a:r>
          </a:p>
        </p:txBody>
      </p:sp>
    </p:spTree>
    <p:extLst>
      <p:ext uri="{BB962C8B-B14F-4D97-AF65-F5344CB8AC3E}">
        <p14:creationId xmlns:p14="http://schemas.microsoft.com/office/powerpoint/2010/main" val="218766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  <p:sldLayoutId id="2147483697" r:id="rId19"/>
    <p:sldLayoutId id="2147483698" r:id="rId20"/>
    <p:sldLayoutId id="2147483699" r:id="rId21"/>
    <p:sldLayoutId id="2147483700" r:id="rId22"/>
    <p:sldLayoutId id="2147483701" r:id="rId23"/>
    <p:sldLayoutId id="2147483702" r:id="rId24"/>
    <p:sldLayoutId id="2147483703" r:id="rId25"/>
    <p:sldLayoutId id="2147483704" r:id="rId26"/>
    <p:sldLayoutId id="2147483705" r:id="rId27"/>
    <p:sldLayoutId id="2147483706" r:id="rId28"/>
    <p:sldLayoutId id="2147483707" r:id="rId29"/>
    <p:sldLayoutId id="2147483708" r:id="rId30"/>
    <p:sldLayoutId id="2147483709" r:id="rId31"/>
    <p:sldLayoutId id="2147483710" r:id="rId32"/>
    <p:sldLayoutId id="2147483711" r:id="rId33"/>
    <p:sldLayoutId id="2147483712" r:id="rId34"/>
    <p:sldLayoutId id="2147483713" r:id="rId35"/>
    <p:sldLayoutId id="2147483714" r:id="rId36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hf hdr="0" ftr="0"/>
  <p:txStyles>
    <p:titleStyle>
      <a:lvl1pPr algn="l" defTabSz="1088556" rtl="0" eaLnBrk="1" latinLnBrk="0" hangingPunct="1">
        <a:spcBef>
          <a:spcPct val="0"/>
        </a:spcBef>
        <a:buNone/>
        <a:defRPr kumimoji="1" sz="4000" b="1" kern="1200" cap="all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11" indent="-228011" algn="l" defTabSz="1088556" rtl="0" eaLnBrk="1" latinLnBrk="0" hangingPunct="1">
        <a:lnSpc>
          <a:spcPct val="120000"/>
        </a:lnSpc>
        <a:spcBef>
          <a:spcPts val="800"/>
        </a:spcBef>
        <a:buClr>
          <a:schemeClr val="accent2"/>
        </a:buClr>
        <a:buFont typeface="Wingdings" pitchFamily="2" charset="2"/>
        <a:buChar char="§"/>
        <a:defRPr kumimoji="1" sz="2400" b="0" kern="1200" baseline="0">
          <a:solidFill>
            <a:schemeClr val="tx2"/>
          </a:solidFill>
          <a:latin typeface="+mn-lt"/>
          <a:ea typeface="Arial Unicode MS" panose="020B0604020202020204" pitchFamily="34" charset="-128"/>
          <a:cs typeface="+mn-cs"/>
        </a:defRPr>
      </a:lvl1pPr>
      <a:lvl2pPr marL="480024" indent="-228011" algn="l" defTabSz="1088556" rtl="0" eaLnBrk="1" latinLnBrk="0" hangingPunct="1">
        <a:lnSpc>
          <a:spcPct val="120000"/>
        </a:lnSpc>
        <a:spcBef>
          <a:spcPts val="667"/>
        </a:spcBef>
        <a:buClr>
          <a:schemeClr val="accent2"/>
        </a:buClr>
        <a:buFont typeface="Wingdings" pitchFamily="2" charset="2"/>
        <a:buChar char="§"/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720036" indent="-228011" algn="l" defTabSz="1088556" rtl="0" eaLnBrk="1" latinLnBrk="0" hangingPunct="1">
        <a:lnSpc>
          <a:spcPct val="120000"/>
        </a:lnSpc>
        <a:spcBef>
          <a:spcPts val="667"/>
        </a:spcBef>
        <a:buClr>
          <a:schemeClr val="accent2"/>
        </a:buClr>
        <a:buFont typeface="Wingdings" pitchFamily="2" charset="2"/>
        <a:buChar char="§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60048" indent="-228011" algn="l" defTabSz="1088556" rtl="0" eaLnBrk="1" latinLnBrk="0" hangingPunct="1">
        <a:spcBef>
          <a:spcPts val="667"/>
        </a:spcBef>
        <a:buClr>
          <a:schemeClr val="accent2"/>
        </a:buClr>
        <a:buFont typeface="Wingdings" pitchFamily="2" charset="2"/>
        <a:buChar char="§"/>
        <a:defRPr kumimoji="1"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4" indent="168008" algn="l" defTabSz="1088556" rtl="0" eaLnBrk="1" latinLnBrk="0" hangingPunct="1">
        <a:spcBef>
          <a:spcPct val="20000"/>
        </a:spcBef>
        <a:buFontTx/>
        <a:buBlip>
          <a:blip r:embed="rId39"/>
        </a:buBlip>
        <a:defRPr kumimoji="1"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2993530" indent="-272139" algn="l" defTabSz="108855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265669" indent="0" algn="l" defTabSz="1088556" rtl="0" eaLnBrk="1" latinLnBrk="0" hangingPunct="1">
        <a:spcBef>
          <a:spcPct val="20000"/>
        </a:spcBef>
        <a:buFont typeface="Arial" panose="020B0604020202020204" pitchFamily="34" charset="0"/>
        <a:buNone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2085" indent="-272139" algn="l" defTabSz="108855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6364" indent="-272139" algn="l" defTabSz="1088556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544278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88556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632834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177112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721391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3265669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3809946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4354225" algn="l" defTabSz="1088556" rtl="0" eaLnBrk="1" latinLnBrk="0" hangingPunct="1">
        <a:defRPr kumimoji="1" sz="2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2"/>
          <p:cNvSpPr txBox="1">
            <a:spLocks/>
          </p:cNvSpPr>
          <p:nvPr/>
        </p:nvSpPr>
        <p:spPr>
          <a:xfrm>
            <a:off x="6593980" y="945719"/>
            <a:ext cx="5131169" cy="2226335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lvl="1" indent="0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37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  <a:cs typeface="+mn-cs"/>
              </a:rPr>
              <a:t>Categories: </a:t>
            </a:r>
          </a:p>
          <a:p>
            <a:pPr marL="685800" marR="0" lvl="1" indent="-228600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  <a:cs typeface="+mn-cs"/>
              </a:rPr>
              <a:t>Market research issues</a:t>
            </a:r>
          </a:p>
          <a:p>
            <a:pPr marL="685800" marR="0" lvl="1" indent="-228600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  <a:cs typeface="+mn-cs"/>
              </a:rPr>
              <a:t>Business process innovation issues</a:t>
            </a:r>
          </a:p>
          <a:p>
            <a:pPr marL="457200" marR="0" lvl="1" indent="0" algn="l" defTabSz="609585" rtl="0" eaLnBrk="1" fontAlgn="base" latinLnBrk="0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-128"/>
              <a:cs typeface="+mn-cs"/>
            </a:endParaRPr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A324EF26-A50A-9A4A-9B0B-561A26A673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5389" y="932864"/>
            <a:ext cx="5671930" cy="4392288"/>
          </a:xfrm>
        </p:spPr>
        <p:txBody>
          <a:bodyPr/>
          <a:lstStyle/>
          <a:p>
            <a:r>
              <a:rPr lang="en-GB" sz="5400" b="1" spc="-200" dirty="0">
                <a:solidFill>
                  <a:prstClr val="white"/>
                </a:solidFill>
                <a:latin typeface="Calibri"/>
                <a:cs typeface="Cambria"/>
              </a:rPr>
              <a:t>Evaluation of the Effectiveness of AR in instructional guides compared against traditional methods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D440C5-9FD5-F84B-A133-5A4B15E9DCD9}"/>
              </a:ext>
            </a:extLst>
          </p:cNvPr>
          <p:cNvSpPr txBox="1"/>
          <p:nvPr/>
        </p:nvSpPr>
        <p:spPr>
          <a:xfrm>
            <a:off x="405389" y="327084"/>
            <a:ext cx="3646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-2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cs typeface="Cambria"/>
              </a:rPr>
              <a:t>6</a:t>
            </a:r>
            <a:endParaRPr kumimoji="0" lang="en-US" sz="2000" b="0" i="0" u="none" strike="noStrike" kern="1200" cap="none" spc="-2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456052-082D-4FEA-9239-44AD1062675C}"/>
              </a:ext>
            </a:extLst>
          </p:cNvPr>
          <p:cNvSpPr txBox="1"/>
          <p:nvPr/>
        </p:nvSpPr>
        <p:spPr>
          <a:xfrm>
            <a:off x="7133588" y="3809690"/>
            <a:ext cx="4653023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Simon Groves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+mn-cs"/>
              </a:rPr>
              <a:t>National Composite Center (NCC)</a:t>
            </a:r>
          </a:p>
        </p:txBody>
      </p:sp>
    </p:spTree>
    <p:extLst>
      <p:ext uri="{BB962C8B-B14F-4D97-AF65-F5344CB8AC3E}">
        <p14:creationId xmlns:p14="http://schemas.microsoft.com/office/powerpoint/2010/main" val="374369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486519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ea typeface="+mn-ea"/>
                <a:cs typeface="Cambria"/>
              </a:rPr>
              <a:t>Current Situation</a:t>
            </a:r>
            <a:endParaRPr kumimoji="0" lang="en-US" sz="4267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78757F5-5B2E-4CFE-8B71-BDEDEFFB6231}"/>
              </a:ext>
            </a:extLst>
          </p:cNvPr>
          <p:cNvSpPr txBox="1"/>
          <p:nvPr/>
        </p:nvSpPr>
        <p:spPr>
          <a:xfrm>
            <a:off x="692126" y="1895911"/>
            <a:ext cx="107312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Manufacturing Operational Process Instructions paper based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Limited Digitisation of Operational Process Instructions with static PDFs on tablets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Potential for poor quality part manufacture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8739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486519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609585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ea typeface="+mn-ea"/>
                <a:cs typeface="Cambria"/>
              </a:rPr>
              <a:t>Problems this Research Would Address</a:t>
            </a:r>
            <a:endParaRPr kumimoji="0" lang="en-US" sz="4267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91438F6-7225-49B5-B542-E7882A74B5DF}"/>
              </a:ext>
            </a:extLst>
          </p:cNvPr>
          <p:cNvSpPr txBox="1"/>
          <p:nvPr/>
        </p:nvSpPr>
        <p:spPr>
          <a:xfrm>
            <a:off x="692126" y="1895911"/>
            <a:ext cx="1073124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Evaluation of the Effectiveness of Immersive Technology (AR) in instructional guides compared against Traditional methods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150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636144"/>
            <a:ext cx="10585174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ea typeface="+mn-ea"/>
                <a:cs typeface="Cambria"/>
              </a:rPr>
              <a:t>Possible Questions the Research Would Answer</a:t>
            </a:r>
            <a:endParaRPr kumimoji="0" lang="en-US" sz="4267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EAA0B34-48FF-41C3-AFCA-1BFDAA125822}"/>
              </a:ext>
            </a:extLst>
          </p:cNvPr>
          <p:cNvSpPr txBox="1"/>
          <p:nvPr/>
        </p:nvSpPr>
        <p:spPr>
          <a:xfrm>
            <a:off x="692126" y="1895911"/>
            <a:ext cx="1073124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Ease of use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Attendee information retention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Speed of task execution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Accuracy of the completed task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When assessed with the following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Paper based instructions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Digital document instructions viewed on a Tablet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Digital augmented instructions viewed via a Tablet device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Digital augmented instructions viewed via an Augmented Reality (AR) Head mounted display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584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583136"/>
            <a:ext cx="10660380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-128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ea typeface="+mn-ea"/>
                <a:cs typeface="Cambria"/>
              </a:rPr>
              <a:t>Whose problem would be addressed?</a:t>
            </a:r>
            <a:endParaRPr kumimoji="0" lang="en-US" sz="4267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13E4892-0C91-4B9C-9298-9ABD9EEDF679}"/>
              </a:ext>
            </a:extLst>
          </p:cNvPr>
          <p:cNvSpPr txBox="1"/>
          <p:nvPr/>
        </p:nvSpPr>
        <p:spPr>
          <a:xfrm>
            <a:off x="692126" y="1895911"/>
            <a:ext cx="1073124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This project would help companies make the decision to embrace digital methods of manufacturing instructions over traditional methods.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Suppliers of Augmented Reality guided instruction applications could see benefits from this project, as it has the potential to show the effectiveness of Augmented Reality in industry over traditional methods.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77202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ea typeface="+mn-ea"/>
                <a:cs typeface="Cambria"/>
              </a:rPr>
              <a:t>How would this research be conducted? </a:t>
            </a:r>
            <a:endParaRPr kumimoji="0" lang="en-US" sz="4267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7" name="Rectangle 6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1" name="Picture 10" descr="loo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59C9B0F-15C8-4558-8829-C31671C0C7FA}"/>
              </a:ext>
            </a:extLst>
          </p:cNvPr>
          <p:cNvSpPr txBox="1"/>
          <p:nvPr/>
        </p:nvSpPr>
        <p:spPr>
          <a:xfrm>
            <a:off x="692126" y="1895911"/>
            <a:ext cx="10731248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minimum of 100 participants over a two month period will complete the assessment.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National Composites Centre has the content knowledge, but a third-party software supplier would be needed to support the delivery of the project.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By using a commercially available software application, this will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minimise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any impact the application could have on the execution of the assessed task.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8477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ea typeface="+mn-ea"/>
                <a:cs typeface="Cambria"/>
              </a:rPr>
              <a:t>Deliverables of this Project</a:t>
            </a:r>
            <a:endParaRPr kumimoji="0" lang="en-US" sz="4267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7" name="Rectangle 6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1" name="Picture 10" descr="loo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EC91975-95AA-49C1-8D79-C86B1E20F47A}"/>
              </a:ext>
            </a:extLst>
          </p:cNvPr>
          <p:cNvSpPr txBox="1"/>
          <p:nvPr/>
        </p:nvSpPr>
        <p:spPr>
          <a:xfrm>
            <a:off x="692126" y="1895911"/>
            <a:ext cx="10731248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 report on the Effectiveness of Immersive Technology (AR) in instructional guides.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will be possible to show the assessment of digital augmented instructions over paper-based ones </a:t>
            </a: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914400" marR="0" lvl="1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It will be possible to assess digital augmented instructions in dexterous manual tasks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06258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698A54D-4565-014F-B026-C9E10277AF90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charset="0"/>
                <a:ea typeface="ＭＳ Ｐゴシック" charset="0"/>
                <a:cs typeface="ＭＳ Ｐゴシック" charset="0"/>
              </a:rPr>
              <a:pPr marL="0" marR="0" lvl="0" indent="0" algn="r" defTabSz="121917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838200" y="1636144"/>
            <a:ext cx="10515600" cy="4555056"/>
          </a:xfrm>
          <a:prstGeom prst="rect">
            <a:avLst/>
          </a:prstGeom>
        </p:spPr>
        <p:txBody>
          <a:bodyPr/>
          <a:lstStyle>
            <a:lvl1pPr marL="228600" indent="-228600" algn="l" rtl="0" eaLnBrk="1" fontAlgn="base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0"/>
              </a:defRPr>
            </a:lvl1pPr>
            <a:lvl2pPr marL="6858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2pPr>
            <a:lvl3pPr marL="11430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3pPr>
            <a:lvl4pPr marL="16002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4pPr>
            <a:lvl5pPr marL="2057400" indent="-228600" algn="l" rtl="0" eaLnBrk="1" fontAlgn="base" hangingPunct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ern="1200">
                <a:solidFill>
                  <a:schemeClr val="tx1"/>
                </a:solidFill>
                <a:latin typeface="+mn-lt"/>
                <a:ea typeface="ＭＳ Ｐゴシック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base" latinLnBrk="0" hangingPunct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97861" y="260907"/>
            <a:ext cx="8123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-200" normalizeH="0" baseline="0" noProof="0" dirty="0">
                <a:ln>
                  <a:noFill/>
                </a:ln>
                <a:solidFill>
                  <a:srgbClr val="196674"/>
                </a:solidFill>
                <a:effectLst/>
                <a:uLnTx/>
                <a:uFillTx/>
                <a:latin typeface="Calibri"/>
                <a:ea typeface="+mn-ea"/>
                <a:cs typeface="Cambria"/>
              </a:rPr>
              <a:t>Benefits to AREA Members</a:t>
            </a:r>
            <a:endParaRPr kumimoji="0" lang="en-US" sz="4267" b="1" i="0" u="none" strike="noStrike" kern="1200" cap="none" spc="-200" normalizeH="0" baseline="0" noProof="0" dirty="0">
              <a:ln>
                <a:noFill/>
              </a:ln>
              <a:solidFill>
                <a:srgbClr val="196674"/>
              </a:solidFill>
              <a:effectLst/>
              <a:uLnTx/>
              <a:uFillTx/>
              <a:latin typeface="Calibri"/>
              <a:ea typeface="+mn-ea"/>
              <a:cs typeface="Cambria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6" name="Rectangle 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10" name="Picture 9" descr="loog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86" y="187889"/>
            <a:ext cx="484140" cy="14903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966464C-E072-4A05-AA4D-80F214DC1F70}"/>
              </a:ext>
            </a:extLst>
          </p:cNvPr>
          <p:cNvSpPr txBox="1"/>
          <p:nvPr/>
        </p:nvSpPr>
        <p:spPr>
          <a:xfrm>
            <a:off x="692126" y="1895911"/>
            <a:ext cx="1073124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aim of this project is to show the benefits of Augmented Reality guided instructions over traditional methods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The gains in productivity a company could potentially see if Augmented Reality guided instructions were to be implemented.</a:t>
            </a: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7406421"/>
      </p:ext>
    </p:extLst>
  </p:cSld>
  <p:clrMapOvr>
    <a:masterClrMapping/>
  </p:clrMapOvr>
</p:sld>
</file>

<file path=ppt/theme/theme1.xml><?xml version="1.0" encoding="utf-8"?>
<a:theme xmlns:a="http://schemas.openxmlformats.org/drawingml/2006/main" name="1_Area Brand 2016">
  <a:themeElements>
    <a:clrScheme name="Custom 3">
      <a:dk1>
        <a:sysClr val="windowText" lastClr="000000"/>
      </a:dk1>
      <a:lt1>
        <a:sysClr val="window" lastClr="FFFFFF"/>
      </a:lt1>
      <a:dk2>
        <a:srgbClr val="0A364A"/>
      </a:dk2>
      <a:lt2>
        <a:srgbClr val="E7E7E7"/>
      </a:lt2>
      <a:accent1>
        <a:srgbClr val="0A364A"/>
      </a:accent1>
      <a:accent2>
        <a:srgbClr val="196674"/>
      </a:accent2>
      <a:accent3>
        <a:srgbClr val="33A6B2"/>
      </a:accent3>
      <a:accent4>
        <a:srgbClr val="9AC836"/>
      </a:accent4>
      <a:accent5>
        <a:srgbClr val="D0E64B"/>
      </a:accent5>
      <a:accent6>
        <a:srgbClr val="999999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EA_Main_Template-May5" id="{6C4C7D82-0D76-3647-86C3-628C3EF9DD07}" vid="{A16B8657-7213-0648-A3D4-DB8E70DA5C33}"/>
    </a:ext>
  </a:extLst>
</a:theme>
</file>

<file path=ppt/theme/theme2.xml><?xml version="1.0" encoding="utf-8"?>
<a:theme xmlns:a="http://schemas.openxmlformats.org/drawingml/2006/main" name="Master Slide">
  <a:themeElements>
    <a:clrScheme name="Custom 880">
      <a:dk1>
        <a:sysClr val="windowText" lastClr="000000"/>
      </a:dk1>
      <a:lt1>
        <a:sysClr val="window" lastClr="FFFFFF"/>
      </a:lt1>
      <a:dk2>
        <a:srgbClr val="28272A"/>
      </a:dk2>
      <a:lt2>
        <a:srgbClr val="F2F2F2"/>
      </a:lt2>
      <a:accent1>
        <a:srgbClr val="0A3A4A"/>
      </a:accent1>
      <a:accent2>
        <a:srgbClr val="196674"/>
      </a:accent2>
      <a:accent3>
        <a:srgbClr val="33A6B2"/>
      </a:accent3>
      <a:accent4>
        <a:srgbClr val="808284"/>
      </a:accent4>
      <a:accent5>
        <a:srgbClr val="9AC836"/>
      </a:accent5>
      <a:accent6>
        <a:srgbClr val="D0E64B"/>
      </a:accent6>
      <a:hlink>
        <a:srgbClr val="021127"/>
      </a:hlink>
      <a:folHlink>
        <a:srgbClr val="000000"/>
      </a:folHlink>
    </a:clrScheme>
    <a:fontScheme name="Custom 749">
      <a:majorFont>
        <a:latin typeface="Arial"/>
        <a:ea typeface="Spica Neue Light"/>
        <a:cs typeface=""/>
      </a:majorFont>
      <a:minorFont>
        <a:latin typeface="Arial"/>
        <a:ea typeface="Spica Neu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  <a:prstDash val="sysDot"/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>
            <a:solidFill>
              <a:schemeClr val="accent6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tx2"/>
          </a:solidFill>
          <a:prstDash val="sysDot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REA PPT Template Sept 11 1 PM CET" id="{4B941912-EDB1-CB4E-A7BA-0147F7E5039E}" vid="{13A264CC-B2DD-9E46-B55F-A3ADCEEBE8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360</Words>
  <Application>Microsoft Office PowerPoint</Application>
  <PresentationFormat>Widescreen</PresentationFormat>
  <Paragraphs>55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21" baseType="lpstr">
      <vt:lpstr>Arial</vt:lpstr>
      <vt:lpstr>Calibri</vt:lpstr>
      <vt:lpstr>Courier New</vt:lpstr>
      <vt:lpstr>Garamond</vt:lpstr>
      <vt:lpstr>Helvetica</vt:lpstr>
      <vt:lpstr>Muli</vt:lpstr>
      <vt:lpstr>Muli Regular</vt:lpstr>
      <vt:lpstr>Myriad Pro</vt:lpstr>
      <vt:lpstr>Verdana</vt:lpstr>
      <vt:lpstr>Wingdings</vt:lpstr>
      <vt:lpstr>Wingdings 2</vt:lpstr>
      <vt:lpstr>1_Area Brand 2016</vt:lpstr>
      <vt:lpstr>Master Slide</vt:lpstr>
      <vt:lpstr>Evaluation of the Effectiveness of AR in instructional guides compared against traditional methods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Sage</dc:creator>
  <cp:lastModifiedBy>Lana Orlova</cp:lastModifiedBy>
  <cp:revision>3</cp:revision>
  <dcterms:created xsi:type="dcterms:W3CDTF">2022-03-07T17:25:23Z</dcterms:created>
  <dcterms:modified xsi:type="dcterms:W3CDTF">2022-03-16T18:20:10Z</dcterms:modified>
</cp:coreProperties>
</file>