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993" r:id="rId2"/>
    <p:sldId id="6008" r:id="rId3"/>
    <p:sldId id="259" r:id="rId4"/>
    <p:sldId id="265" r:id="rId5"/>
    <p:sldId id="260" r:id="rId6"/>
    <p:sldId id="6009" r:id="rId7"/>
    <p:sldId id="6010" r:id="rId8"/>
    <p:sldId id="601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644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681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9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527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53352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96514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93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1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6028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28336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6588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99330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52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400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90143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79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41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771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14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875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681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941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498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23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695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82951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3832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784378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0354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6219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6424946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25466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70710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85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5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2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49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06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45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1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8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991159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40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rea.org/wp-content/uploads/2020/01/5-Common-interface-to-swap-out-AR-tracking-libraries.mp4" TargetMode="External"/><Relationship Id="rId2" Type="http://schemas.openxmlformats.org/officeDocument/2006/relationships/hyperlink" Target="https://thearea.org/area-research-agenda/common-apis-for-tracking-libraries-for-vision-based-ar/" TargetMode="Externa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655443" y="1142167"/>
            <a:ext cx="5009323" cy="112129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Software Development and Standards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AA580-1BD9-D947-AAE6-27B491D2DDEF}"/>
              </a:ext>
            </a:extLst>
          </p:cNvPr>
          <p:cNvSpPr txBox="1"/>
          <p:nvPr/>
        </p:nvSpPr>
        <p:spPr>
          <a:xfrm>
            <a:off x="7011743" y="3179621"/>
            <a:ext cx="4653023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Most Relevant Research Agenda Topics: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2"/>
              </a:rPr>
              <a:t>https://thearea.org/area-research-agenda/common-apis-for-tracking-libraries-for-vision-based-ar/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Video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3"/>
              </a:rPr>
              <a:t>https://thearea.org/wp-content/uploads/2020/01/5-Common-interface-to-swap-out-AR-tracking-libraries.mp4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324EF26-A50A-9A4A-9B0B-561A26A6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73" y="1702813"/>
            <a:ext cx="5597986" cy="3599948"/>
          </a:xfrm>
        </p:spPr>
        <p:txBody>
          <a:bodyPr/>
          <a:lstStyle/>
          <a:p>
            <a: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  <a:t>API for Switching Between Vision-based Tracking Libraries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67ED9-DE4C-D14C-AD3F-31D3DA500B5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mbria"/>
              </a:rPr>
              <a:t>4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9506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 barrier to widespread adoption of AR is the risk of picking the wrong tracking library 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To be considered 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Multiple AR tracking libraries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There is no standardization of a common AR tracking interface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PROBLEM: Your AR tracking library no longer fits your need, how do you transition to a different library quickly and with confidence?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(1 of 3) 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366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(2 of 3) 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00097" y="2163400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7436" y="3190702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7436" y="4218004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8638" y="5245306"/>
            <a:ext cx="1536109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Application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36206" y="2486566"/>
            <a:ext cx="3892461" cy="1427106"/>
            <a:chOff x="3836206" y="2486566"/>
            <a:chExt cx="3892461" cy="1427106"/>
          </a:xfrm>
        </p:grpSpPr>
        <p:cxnSp>
          <p:nvCxnSpPr>
            <p:cNvPr id="16" name="Straight Arrow Connector 15"/>
            <p:cNvCxnSpPr>
              <a:cxnSpLocks/>
              <a:stCxn id="11" idx="3"/>
              <a:endCxn id="17" idx="1"/>
            </p:cNvCxnSpPr>
            <p:nvPr/>
          </p:nvCxnSpPr>
          <p:spPr>
            <a:xfrm>
              <a:off x="3836206" y="2486566"/>
              <a:ext cx="3892461" cy="14271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 rot="1206232">
              <a:off x="4960014" y="2825418"/>
              <a:ext cx="1479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Model, Image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823545" y="3338918"/>
            <a:ext cx="3905122" cy="574754"/>
            <a:chOff x="3823545" y="3338918"/>
            <a:chExt cx="3905122" cy="574754"/>
          </a:xfrm>
        </p:grpSpPr>
        <p:cxnSp>
          <p:nvCxnSpPr>
            <p:cNvPr id="20" name="Straight Arrow Connector 19"/>
            <p:cNvCxnSpPr>
              <a:cxnSpLocks/>
              <a:stCxn id="12" idx="3"/>
              <a:endCxn id="17" idx="1"/>
            </p:cNvCxnSpPr>
            <p:nvPr/>
          </p:nvCxnSpPr>
          <p:spPr>
            <a:xfrm>
              <a:off x="3823545" y="3513868"/>
              <a:ext cx="3905122" cy="39980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 rot="356391">
              <a:off x="4573648" y="3338918"/>
              <a:ext cx="14122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Cloud, Image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23545" y="3913672"/>
            <a:ext cx="3905122" cy="627498"/>
            <a:chOff x="3823545" y="3913672"/>
            <a:chExt cx="3905122" cy="627498"/>
          </a:xfrm>
        </p:grpSpPr>
        <p:cxnSp>
          <p:nvCxnSpPr>
            <p:cNvPr id="22" name="Straight Arrow Connector 21"/>
            <p:cNvCxnSpPr>
              <a:cxnSpLocks/>
              <a:stCxn id="13" idx="3"/>
              <a:endCxn id="17" idx="1"/>
            </p:cNvCxnSpPr>
            <p:nvPr/>
          </p:nvCxnSpPr>
          <p:spPr>
            <a:xfrm flipV="1">
              <a:off x="3823545" y="3913672"/>
              <a:ext cx="3905122" cy="6274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21077264">
              <a:off x="4372678" y="4008492"/>
              <a:ext cx="14891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Object, Image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04747" y="3913672"/>
            <a:ext cx="3923920" cy="1654800"/>
            <a:chOff x="3804747" y="3913672"/>
            <a:chExt cx="3923920" cy="1654800"/>
          </a:xfrm>
        </p:grpSpPr>
        <p:cxnSp>
          <p:nvCxnSpPr>
            <p:cNvPr id="24" name="Straight Arrow Connector 23"/>
            <p:cNvCxnSpPr>
              <a:cxnSpLocks/>
              <a:stCxn id="14" idx="3"/>
              <a:endCxn id="17" idx="1"/>
            </p:cNvCxnSpPr>
            <p:nvPr/>
          </p:nvCxnSpPr>
          <p:spPr>
            <a:xfrm flipV="1">
              <a:off x="3804747" y="3913672"/>
              <a:ext cx="3923920" cy="1654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 rot="20205162">
              <a:off x="4012804" y="4677101"/>
              <a:ext cx="2208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cs typeface="+mn-cs"/>
                </a:rPr>
                <a:t>Object, Model, Image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46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5" y="397435"/>
            <a:ext cx="11257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Problem this Research Would Address (3 of 3) 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6948" y="2163400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4287" y="3190702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64287" y="4218004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5489" y="5245306"/>
            <a:ext cx="1559258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AR Tracking Library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8667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Application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06595" y="3570772"/>
            <a:ext cx="1371600" cy="685800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Tracking Manager</a:t>
            </a:r>
          </a:p>
        </p:txBody>
      </p:sp>
      <p:cxnSp>
        <p:nvCxnSpPr>
          <p:cNvPr id="15" name="Straight Arrow Connector 14"/>
          <p:cNvCxnSpPr>
            <a:stCxn id="19" idx="3"/>
            <a:endCxn id="17" idx="1"/>
          </p:cNvCxnSpPr>
          <p:nvPr/>
        </p:nvCxnSpPr>
        <p:spPr>
          <a:xfrm>
            <a:off x="6778195" y="3913672"/>
            <a:ext cx="95047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stCxn id="11" idx="3"/>
            <a:endCxn id="19" idx="1"/>
          </p:cNvCxnSpPr>
          <p:nvPr/>
        </p:nvCxnSpPr>
        <p:spPr>
          <a:xfrm>
            <a:off x="3836206" y="2486566"/>
            <a:ext cx="1570389" cy="142710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12" idx="3"/>
            <a:endCxn id="19" idx="1"/>
          </p:cNvCxnSpPr>
          <p:nvPr/>
        </p:nvCxnSpPr>
        <p:spPr>
          <a:xfrm>
            <a:off x="3823545" y="3513868"/>
            <a:ext cx="1583050" cy="3998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3" idx="3"/>
            <a:endCxn id="19" idx="1"/>
          </p:cNvCxnSpPr>
          <p:nvPr/>
        </p:nvCxnSpPr>
        <p:spPr>
          <a:xfrm flipV="1">
            <a:off x="3823545" y="3913672"/>
            <a:ext cx="1583050" cy="6274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cxnSpLocks/>
            <a:stCxn id="14" idx="3"/>
            <a:endCxn id="19" idx="1"/>
          </p:cNvCxnSpPr>
          <p:nvPr/>
        </p:nvCxnSpPr>
        <p:spPr>
          <a:xfrm flipV="1">
            <a:off x="3804747" y="3913672"/>
            <a:ext cx="1601848" cy="1654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56527" y="3558659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2D/3D</a:t>
            </a:r>
          </a:p>
        </p:txBody>
      </p:sp>
    </p:spTree>
    <p:extLst>
      <p:ext uri="{BB962C8B-B14F-4D97-AF65-F5344CB8AC3E}">
        <p14:creationId xmlns:p14="http://schemas.microsoft.com/office/powerpoint/2010/main" val="1970900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Providers of enterprise AR platforms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would be able to more quickly and reliably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Switch between AR tracking libraries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Validate the library used is the best one for the task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Ensure future compatibility of the application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Enterprise safety managers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would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Evaluate the various technologies going to be used</a:t>
            </a:r>
          </a:p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Regulatory agencies or groups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w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ould 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Have the ability to specify a set of rules for an AR tracking library and verify conformity to those rules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  <a:cs typeface="+mn-cs"/>
            </a:endParaRPr>
          </a:p>
          <a:p>
            <a:pPr marL="0" marR="0" lvl="0" indent="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4871" y="380175"/>
            <a:ext cx="10656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Whose problem would be addressed?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3634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Conduct a survey to determine AR libraries to evaluate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if it is possible to simplify multiple AR libraries into a single interface for an application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Write a wrapper for each tracking library that interfaces with a single tracking manager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methods to validate the transition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Determine if an AR tracking library can be certified to a common standard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3667" y="380175"/>
            <a:ext cx="10647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How would this research be conducted? (1 of 2)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89356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report outlining the opportunity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An Open Source API for vision library management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Software documentation of the application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“tool” or framework for assessment or to help implementers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A case study (public document 2-5 pages, demonstrates potential benefits of the research results)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D08C9-6DA3-B64B-9306-75ADF3D09568}"/>
              </a:ext>
            </a:extLst>
          </p:cNvPr>
          <p:cNvSpPr txBox="1"/>
          <p:nvPr/>
        </p:nvSpPr>
        <p:spPr>
          <a:xfrm>
            <a:off x="1073667" y="380175"/>
            <a:ext cx="10647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Project Deliverables</a:t>
            </a:r>
            <a:endParaRPr kumimoji="0" lang="en-US" sz="32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261694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AREA members will be able to more quickly evaluate and switch between vision-based AR tracking libraries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Long term impacts of this research: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Develop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a common AR tracking library standard that is adopted within the Enterprise community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. </a:t>
            </a:r>
          </a:p>
          <a:p>
            <a:pPr marL="685800" marR="0" lvl="1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Similar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to VR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trackables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 in VRPN, VR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trackables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 and displays in OSVR, and AR/VR hardware in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OpenXR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 charset="-128"/>
                <a:cs typeface="+mn-c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8572" y="260907"/>
            <a:ext cx="10702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Arial"/>
                <a:cs typeface="Cambria"/>
              </a:rPr>
              <a:t>Benefits to AREA Members</a:t>
            </a:r>
            <a:endParaRPr kumimoji="0" lang="en-US" sz="3600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Arial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851483263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Master Slide</vt:lpstr>
      <vt:lpstr>API for Switching Between Vision-based Tracking Libraries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API for Switching Between Vision-based Tracking Libraries </dc:title>
  <dc:creator>Mark Sage</dc:creator>
  <cp:lastModifiedBy>Mark Sage</cp:lastModifiedBy>
  <cp:revision>1</cp:revision>
  <dcterms:created xsi:type="dcterms:W3CDTF">2021-09-24T08:02:40Z</dcterms:created>
  <dcterms:modified xsi:type="dcterms:W3CDTF">2021-09-24T08:03:03Z</dcterms:modified>
</cp:coreProperties>
</file>